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16"/>
  </p:notesMasterIdLst>
  <p:handoutMasterIdLst>
    <p:handoutMasterId r:id="rId17"/>
  </p:handoutMasterIdLst>
  <p:sldIdLst>
    <p:sldId id="595" r:id="rId6"/>
    <p:sldId id="597" r:id="rId7"/>
    <p:sldId id="266" r:id="rId8"/>
    <p:sldId id="260" r:id="rId9"/>
    <p:sldId id="264" r:id="rId10"/>
    <p:sldId id="268" r:id="rId11"/>
    <p:sldId id="592" r:id="rId12"/>
    <p:sldId id="591" r:id="rId13"/>
    <p:sldId id="269" r:id="rId14"/>
    <p:sldId id="596"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83E09F-721D-4101-8953-78A3C00B8509}">
          <p14:sldIdLst>
            <p14:sldId id="595"/>
            <p14:sldId id="597"/>
            <p14:sldId id="266"/>
            <p14:sldId id="260"/>
            <p14:sldId id="264"/>
            <p14:sldId id="268"/>
            <p14:sldId id="592"/>
            <p14:sldId id="591"/>
            <p14:sldId id="269"/>
            <p14:sldId id="5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3576" autoAdjust="0"/>
  </p:normalViewPr>
  <p:slideViewPr>
    <p:cSldViewPr snapToGrid="0" snapToObjects="1">
      <p:cViewPr varScale="1">
        <p:scale>
          <a:sx n="57" d="100"/>
          <a:sy n="57" d="100"/>
        </p:scale>
        <p:origin x="1124" y="28"/>
      </p:cViewPr>
      <p:guideLst/>
    </p:cSldViewPr>
  </p:slideViewPr>
  <p:notesTextViewPr>
    <p:cViewPr>
      <p:scale>
        <a:sx n="3" d="2"/>
        <a:sy n="3" d="2"/>
      </p:scale>
      <p:origin x="0" y="0"/>
    </p:cViewPr>
  </p:notesTextViewPr>
  <p:notesViewPr>
    <p:cSldViewPr snapToGrid="0" snapToObjects="1">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18275-5EDC-4598-9D47-F68ADE58B77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281198CC-0CA5-4305-A175-78A63F379F3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ECEF67E-234E-4A3A-8CB5-376FECEBF293}" type="datetimeFigureOut">
              <a:rPr lang="en-US" smtClean="0"/>
              <a:t>2/14/2022</a:t>
            </a:fld>
            <a:endParaRPr lang="en-US" dirty="0"/>
          </a:p>
        </p:txBody>
      </p:sp>
      <p:sp>
        <p:nvSpPr>
          <p:cNvPr id="4" name="Footer Placeholder 3">
            <a:extLst>
              <a:ext uri="{FF2B5EF4-FFF2-40B4-BE49-F238E27FC236}">
                <a16:creationId xmlns:a16="http://schemas.microsoft.com/office/drawing/2014/main" id="{987CE072-FA8A-4871-9241-8B58F5E7F96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A57661-B7EA-4C03-9F0A-0B7D53B7B98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3D163CB-F003-44EB-8C78-70D240820F6F}" type="slidenum">
              <a:rPr lang="en-US" smtClean="0"/>
              <a:t>‹#›</a:t>
            </a:fld>
            <a:endParaRPr lang="en-US" dirty="0"/>
          </a:p>
        </p:txBody>
      </p:sp>
    </p:spTree>
    <p:extLst>
      <p:ext uri="{BB962C8B-B14F-4D97-AF65-F5344CB8AC3E}">
        <p14:creationId xmlns:p14="http://schemas.microsoft.com/office/powerpoint/2010/main" val="8531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2DA3FBB-E204-4EE9-A01E-224664099C93}" type="datetimeFigureOut">
              <a:rPr lang="en-US" smtClean="0"/>
              <a:t>2/14/2022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BCFA40E-6170-4873-86F7-EF21F356E5FA}" type="slidenum">
              <a:rPr lang="en-US" smtClean="0"/>
              <a:t>‹#›</a:t>
            </a:fld>
            <a:endParaRPr lang="en-US" dirty="0"/>
          </a:p>
        </p:txBody>
      </p:sp>
    </p:spTree>
    <p:extLst>
      <p:ext uri="{BB962C8B-B14F-4D97-AF65-F5344CB8AC3E}">
        <p14:creationId xmlns:p14="http://schemas.microsoft.com/office/powerpoint/2010/main" val="411835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Thank you for joining us for today’s presentation.</a:t>
            </a:r>
          </a:p>
        </p:txBody>
      </p:sp>
      <p:sp>
        <p:nvSpPr>
          <p:cNvPr id="4" name="Slide Number Placeholder 3"/>
          <p:cNvSpPr>
            <a:spLocks noGrp="1"/>
          </p:cNvSpPr>
          <p:nvPr>
            <p:ph type="sldNum" sz="quarter" idx="5"/>
          </p:nvPr>
        </p:nvSpPr>
        <p:spPr/>
        <p:txBody>
          <a:bodyPr/>
          <a:lstStyle/>
          <a:p>
            <a:fld id="{BBCFA40E-6170-4873-86F7-EF21F356E5FA}" type="slidenum">
              <a:rPr lang="en-US" smtClean="0"/>
              <a:t>1</a:t>
            </a:fld>
            <a:endParaRPr lang="en-US" dirty="0"/>
          </a:p>
        </p:txBody>
      </p:sp>
    </p:spTree>
    <p:extLst>
      <p:ext uri="{BB962C8B-B14F-4D97-AF65-F5344CB8AC3E}">
        <p14:creationId xmlns:p14="http://schemas.microsoft.com/office/powerpoint/2010/main" val="361468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38D4FEFF-2C0B-4600-BFC9-9A878815FC37}"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344017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Next slide is speaker bio</a:t>
            </a:r>
          </a:p>
        </p:txBody>
      </p:sp>
      <p:sp>
        <p:nvSpPr>
          <p:cNvPr id="4" name="Slide Number Placeholder 3"/>
          <p:cNvSpPr>
            <a:spLocks noGrp="1"/>
          </p:cNvSpPr>
          <p:nvPr>
            <p:ph type="sldNum" sz="quarter" idx="5"/>
          </p:nvPr>
        </p:nvSpPr>
        <p:spPr/>
        <p:txBody>
          <a:bodyPr/>
          <a:lstStyle/>
          <a:p>
            <a:fld id="{BBCFA40E-6170-4873-86F7-EF21F356E5FA}" type="slidenum">
              <a:rPr lang="en-US" smtClean="0"/>
              <a:t>8</a:t>
            </a:fld>
            <a:endParaRPr lang="en-US" dirty="0"/>
          </a:p>
        </p:txBody>
      </p:sp>
    </p:spTree>
    <p:extLst>
      <p:ext uri="{BB962C8B-B14F-4D97-AF65-F5344CB8AC3E}">
        <p14:creationId xmlns:p14="http://schemas.microsoft.com/office/powerpoint/2010/main" val="127159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speakers for today are: read title and bio</a:t>
            </a:r>
          </a:p>
          <a:p>
            <a:r>
              <a:rPr lang="en-US" dirty="0"/>
              <a:t>Lisa share her screen for presentation</a:t>
            </a:r>
          </a:p>
        </p:txBody>
      </p:sp>
      <p:sp>
        <p:nvSpPr>
          <p:cNvPr id="4" name="Slide Number Placeholder 3"/>
          <p:cNvSpPr>
            <a:spLocks noGrp="1"/>
          </p:cNvSpPr>
          <p:nvPr>
            <p:ph type="sldNum" sz="quarter" idx="5"/>
          </p:nvPr>
        </p:nvSpPr>
        <p:spPr/>
        <p:txBody>
          <a:bodyPr/>
          <a:lstStyle/>
          <a:p>
            <a:fld id="{BBCFA40E-6170-4873-86F7-EF21F356E5FA}" type="slidenum">
              <a:rPr lang="en-US" smtClean="0"/>
              <a:t>9</a:t>
            </a:fld>
            <a:endParaRPr lang="en-US" dirty="0"/>
          </a:p>
        </p:txBody>
      </p:sp>
    </p:spTree>
    <p:extLst>
      <p:ext uri="{BB962C8B-B14F-4D97-AF65-F5344CB8AC3E}">
        <p14:creationId xmlns:p14="http://schemas.microsoft.com/office/powerpoint/2010/main" val="125214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End if at 1 hour time slot or use additional slides re: OFMQ</a:t>
            </a:r>
          </a:p>
        </p:txBody>
      </p:sp>
      <p:sp>
        <p:nvSpPr>
          <p:cNvPr id="4" name="Slide Number Placeholder 3"/>
          <p:cNvSpPr>
            <a:spLocks noGrp="1"/>
          </p:cNvSpPr>
          <p:nvPr>
            <p:ph type="sldNum" sz="quarter" idx="5"/>
          </p:nvPr>
        </p:nvSpPr>
        <p:spPr/>
        <p:txBody>
          <a:bodyPr/>
          <a:lstStyle/>
          <a:p>
            <a:fld id="{BBCFA40E-6170-4873-86F7-EF21F356E5FA}" type="slidenum">
              <a:rPr lang="en-US" smtClean="0"/>
              <a:t>10</a:t>
            </a:fld>
            <a:endParaRPr lang="en-US" dirty="0"/>
          </a:p>
        </p:txBody>
      </p:sp>
    </p:spTree>
    <p:extLst>
      <p:ext uri="{BB962C8B-B14F-4D97-AF65-F5344CB8AC3E}">
        <p14:creationId xmlns:p14="http://schemas.microsoft.com/office/powerpoint/2010/main" val="158215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4D620-AF9B-44F9-914F-BA1F1B4759C0}"/>
              </a:ext>
            </a:extLst>
          </p:cNvPr>
          <p:cNvSpPr/>
          <p:nvPr userDrawn="1"/>
        </p:nvSpPr>
        <p:spPr>
          <a:xfrm>
            <a:off x="42672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301B1473-4A32-4480-8D0E-E45BAABAE89F}"/>
              </a:ext>
            </a:extLst>
          </p:cNvPr>
          <p:cNvSpPr/>
          <p:nvPr userDrawn="1"/>
        </p:nvSpPr>
        <p:spPr>
          <a:xfrm>
            <a:off x="60960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0B3BE92A-B011-4D2F-A4A4-1EA9EBB57E5A}"/>
              </a:ext>
            </a:extLst>
          </p:cNvPr>
          <p:cNvSpPr/>
          <p:nvPr userDrawn="1"/>
        </p:nvSpPr>
        <p:spPr>
          <a:xfrm>
            <a:off x="42672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770BAB3-6B7B-4750-8530-3A27FAA36546}"/>
              </a:ext>
            </a:extLst>
          </p:cNvPr>
          <p:cNvSpPr/>
          <p:nvPr userDrawn="1"/>
        </p:nvSpPr>
        <p:spPr>
          <a:xfrm>
            <a:off x="60960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927E57AB-2E34-468C-BC9D-A80C8DD900A6}"/>
              </a:ext>
            </a:extLst>
          </p:cNvPr>
          <p:cNvSpPr/>
          <p:nvPr userDrawn="1"/>
        </p:nvSpPr>
        <p:spPr>
          <a:xfrm>
            <a:off x="24384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081BA38-2A0E-4F5E-925F-F0D08FB13C7F}"/>
              </a:ext>
            </a:extLst>
          </p:cNvPr>
          <p:cNvSpPr/>
          <p:nvPr userDrawn="1"/>
        </p:nvSpPr>
        <p:spPr>
          <a:xfrm>
            <a:off x="24384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9325C28F-E566-4931-843A-7AACFF507E88}"/>
              </a:ext>
            </a:extLst>
          </p:cNvPr>
          <p:cNvSpPr/>
          <p:nvPr userDrawn="1"/>
        </p:nvSpPr>
        <p:spPr>
          <a:xfrm>
            <a:off x="79248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D83B49B4-28C7-4290-866E-DFE815052070}"/>
              </a:ext>
            </a:extLst>
          </p:cNvPr>
          <p:cNvSpPr/>
          <p:nvPr userDrawn="1"/>
        </p:nvSpPr>
        <p:spPr>
          <a:xfrm>
            <a:off x="79248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0F1611E-6791-4AA5-B85C-4FA9496C8ECC}"/>
              </a:ext>
            </a:extLst>
          </p:cNvPr>
          <p:cNvSpPr/>
          <p:nvPr userDrawn="1"/>
        </p:nvSpPr>
        <p:spPr>
          <a:xfrm>
            <a:off x="9753600" y="1600200"/>
            <a:ext cx="1828800" cy="18288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B3CC5EDC-22AA-488B-B198-68A50B792069}"/>
              </a:ext>
            </a:extLst>
          </p:cNvPr>
          <p:cNvSpPr/>
          <p:nvPr userDrawn="1"/>
        </p:nvSpPr>
        <p:spPr>
          <a:xfrm>
            <a:off x="97536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DD121A8E-94B0-42E5-A4F5-5E19CF652210}"/>
              </a:ext>
            </a:extLst>
          </p:cNvPr>
          <p:cNvSpPr/>
          <p:nvPr userDrawn="1"/>
        </p:nvSpPr>
        <p:spPr>
          <a:xfrm>
            <a:off x="609600" y="1600200"/>
            <a:ext cx="1828800" cy="1828800"/>
          </a:xfrm>
          <a:prstGeom prst="rect">
            <a:avLst/>
          </a:prstGeom>
          <a:solidFill>
            <a:srgbClr val="FD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E6B3948C-B243-492A-B2B6-ADADCE493671}"/>
              </a:ext>
            </a:extLst>
          </p:cNvPr>
          <p:cNvSpPr/>
          <p:nvPr userDrawn="1"/>
        </p:nvSpPr>
        <p:spPr>
          <a:xfrm>
            <a:off x="609600" y="3429000"/>
            <a:ext cx="1828800" cy="1828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63A2A81A-099D-4A7F-9F85-23E9435B3D0C}"/>
              </a:ext>
            </a:extLst>
          </p:cNvPr>
          <p:cNvSpPr/>
          <p:nvPr userDrawn="1"/>
        </p:nvSpPr>
        <p:spPr>
          <a:xfrm>
            <a:off x="609600" y="-228600"/>
            <a:ext cx="18288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A8A4303A-7D93-40B0-B651-29CEEA7F4340}"/>
              </a:ext>
            </a:extLst>
          </p:cNvPr>
          <p:cNvSpPr/>
          <p:nvPr userDrawn="1"/>
        </p:nvSpPr>
        <p:spPr>
          <a:xfrm>
            <a:off x="2441448" y="-228600"/>
            <a:ext cx="1828800" cy="1828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245F1DD1-F54A-4F9C-ABB5-79390F1CB164}"/>
              </a:ext>
            </a:extLst>
          </p:cNvPr>
          <p:cNvSpPr/>
          <p:nvPr userDrawn="1"/>
        </p:nvSpPr>
        <p:spPr>
          <a:xfrm>
            <a:off x="42702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9A0900FB-96F3-4495-92A6-94A915BF7BD1}"/>
              </a:ext>
            </a:extLst>
          </p:cNvPr>
          <p:cNvSpPr/>
          <p:nvPr userDrawn="1"/>
        </p:nvSpPr>
        <p:spPr>
          <a:xfrm>
            <a:off x="60990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4233118-125A-46A7-B233-C30792649214}"/>
              </a:ext>
            </a:extLst>
          </p:cNvPr>
          <p:cNvSpPr/>
          <p:nvPr userDrawn="1"/>
        </p:nvSpPr>
        <p:spPr>
          <a:xfrm>
            <a:off x="7927848" y="-228600"/>
            <a:ext cx="1828800" cy="182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070D653F-85D1-499F-89CE-9E069E19A123}"/>
              </a:ext>
            </a:extLst>
          </p:cNvPr>
          <p:cNvSpPr/>
          <p:nvPr userDrawn="1"/>
        </p:nvSpPr>
        <p:spPr>
          <a:xfrm>
            <a:off x="97566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DB42D977-D3ED-4DF1-B38F-5237A2F22566}"/>
              </a:ext>
            </a:extLst>
          </p:cNvPr>
          <p:cNvSpPr/>
          <p:nvPr userDrawn="1"/>
        </p:nvSpPr>
        <p:spPr>
          <a:xfrm>
            <a:off x="609600"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D4125E9A-5F44-459E-854A-06DAEA69D007}"/>
              </a:ext>
            </a:extLst>
          </p:cNvPr>
          <p:cNvSpPr/>
          <p:nvPr userDrawn="1"/>
        </p:nvSpPr>
        <p:spPr>
          <a:xfrm>
            <a:off x="2441448" y="5257800"/>
            <a:ext cx="1828800" cy="182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4F7D84D-CBA5-4CF7-85D2-57673C75F93E}"/>
              </a:ext>
            </a:extLst>
          </p:cNvPr>
          <p:cNvSpPr/>
          <p:nvPr userDrawn="1"/>
        </p:nvSpPr>
        <p:spPr>
          <a:xfrm>
            <a:off x="42702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968A0796-4C04-4A64-B2CE-22230FCD10F9}"/>
              </a:ext>
            </a:extLst>
          </p:cNvPr>
          <p:cNvSpPr/>
          <p:nvPr userDrawn="1"/>
        </p:nvSpPr>
        <p:spPr>
          <a:xfrm>
            <a:off x="60990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a:extLst>
              <a:ext uri="{FF2B5EF4-FFF2-40B4-BE49-F238E27FC236}">
                <a16:creationId xmlns:a16="http://schemas.microsoft.com/office/drawing/2014/main" id="{76CE728D-C95A-4F9F-A0D1-829823DBA1C0}"/>
              </a:ext>
            </a:extLst>
          </p:cNvPr>
          <p:cNvSpPr/>
          <p:nvPr userDrawn="1"/>
        </p:nvSpPr>
        <p:spPr>
          <a:xfrm>
            <a:off x="7927848" y="5257800"/>
            <a:ext cx="1828800" cy="18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a:extLst>
              <a:ext uri="{FF2B5EF4-FFF2-40B4-BE49-F238E27FC236}">
                <a16:creationId xmlns:a16="http://schemas.microsoft.com/office/drawing/2014/main" id="{E8E96C18-518C-4F34-BF9F-51104FDD2D25}"/>
              </a:ext>
            </a:extLst>
          </p:cNvPr>
          <p:cNvSpPr/>
          <p:nvPr userDrawn="1"/>
        </p:nvSpPr>
        <p:spPr>
          <a:xfrm>
            <a:off x="9756648" y="52578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15D55A72-38BF-44CD-B5AF-0525F43B527E}"/>
              </a:ext>
            </a:extLst>
          </p:cNvPr>
          <p:cNvSpPr/>
          <p:nvPr userDrawn="1"/>
        </p:nvSpPr>
        <p:spPr>
          <a:xfrm>
            <a:off x="11585448" y="-228600"/>
            <a:ext cx="18288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a:extLst>
              <a:ext uri="{FF2B5EF4-FFF2-40B4-BE49-F238E27FC236}">
                <a16:creationId xmlns:a16="http://schemas.microsoft.com/office/drawing/2014/main" id="{FB4BA3E0-575E-452F-9634-5A32F801B701}"/>
              </a:ext>
            </a:extLst>
          </p:cNvPr>
          <p:cNvSpPr/>
          <p:nvPr userDrawn="1"/>
        </p:nvSpPr>
        <p:spPr>
          <a:xfrm>
            <a:off x="11585448"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a:extLst>
              <a:ext uri="{FF2B5EF4-FFF2-40B4-BE49-F238E27FC236}">
                <a16:creationId xmlns:a16="http://schemas.microsoft.com/office/drawing/2014/main" id="{D4039F2C-F8AB-416F-A900-DA3727505E3D}"/>
              </a:ext>
            </a:extLst>
          </p:cNvPr>
          <p:cNvSpPr/>
          <p:nvPr userDrawn="1"/>
        </p:nvSpPr>
        <p:spPr>
          <a:xfrm>
            <a:off x="11585448"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a:extLst>
              <a:ext uri="{FF2B5EF4-FFF2-40B4-BE49-F238E27FC236}">
                <a16:creationId xmlns:a16="http://schemas.microsoft.com/office/drawing/2014/main" id="{3944A2B3-4B8E-4C21-9AAA-DA3CF2AE5D71}"/>
              </a:ext>
            </a:extLst>
          </p:cNvPr>
          <p:cNvSpPr/>
          <p:nvPr userDrawn="1"/>
        </p:nvSpPr>
        <p:spPr>
          <a:xfrm>
            <a:off x="115854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a:extLst>
              <a:ext uri="{FF2B5EF4-FFF2-40B4-BE49-F238E27FC236}">
                <a16:creationId xmlns:a16="http://schemas.microsoft.com/office/drawing/2014/main" id="{91D3BF9E-D73A-49B7-81CD-BE460ACB10B7}"/>
              </a:ext>
            </a:extLst>
          </p:cNvPr>
          <p:cNvSpPr/>
          <p:nvPr userDrawn="1"/>
        </p:nvSpPr>
        <p:spPr>
          <a:xfrm>
            <a:off x="-1225296"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a:extLst>
              <a:ext uri="{FF2B5EF4-FFF2-40B4-BE49-F238E27FC236}">
                <a16:creationId xmlns:a16="http://schemas.microsoft.com/office/drawing/2014/main" id="{BC1CE43B-39F6-4B06-8384-1FD29B4675F6}"/>
              </a:ext>
            </a:extLst>
          </p:cNvPr>
          <p:cNvSpPr/>
          <p:nvPr userDrawn="1"/>
        </p:nvSpPr>
        <p:spPr>
          <a:xfrm>
            <a:off x="-1225296" y="1600200"/>
            <a:ext cx="1828800" cy="1828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a:extLst>
              <a:ext uri="{FF2B5EF4-FFF2-40B4-BE49-F238E27FC236}">
                <a16:creationId xmlns:a16="http://schemas.microsoft.com/office/drawing/2014/main" id="{1A0856DC-46AF-4C27-85CD-40BD3F4C225F}"/>
              </a:ext>
            </a:extLst>
          </p:cNvPr>
          <p:cNvSpPr/>
          <p:nvPr userDrawn="1"/>
        </p:nvSpPr>
        <p:spPr>
          <a:xfrm>
            <a:off x="-1225296"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FE5F041-595C-4452-B161-EB200B286B30}"/>
              </a:ext>
            </a:extLst>
          </p:cNvPr>
          <p:cNvSpPr/>
          <p:nvPr userDrawn="1"/>
        </p:nvSpPr>
        <p:spPr>
          <a:xfrm>
            <a:off x="-1225296"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6" name="Straight Connector 35">
            <a:extLst>
              <a:ext uri="{FF2B5EF4-FFF2-40B4-BE49-F238E27FC236}">
                <a16:creationId xmlns:a16="http://schemas.microsoft.com/office/drawing/2014/main" id="{4D733AC8-963F-4887-B6EC-1025926E684A}"/>
              </a:ext>
            </a:extLst>
          </p:cNvPr>
          <p:cNvCxnSpPr>
            <a:cxnSpLocks/>
          </p:cNvCxnSpPr>
          <p:nvPr userDrawn="1"/>
        </p:nvCxnSpPr>
        <p:spPr>
          <a:xfrm flipH="1">
            <a:off x="4919059" y="4197416"/>
            <a:ext cx="2353884" cy="0"/>
          </a:xfrm>
          <a:prstGeom prst="line">
            <a:avLst/>
          </a:prstGeom>
          <a:ln w="1270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9C909B-8722-4A38-AD58-E849DFA653EB}"/>
              </a:ext>
            </a:extLst>
          </p:cNvPr>
          <p:cNvSpPr>
            <a:spLocks noGrp="1"/>
          </p:cNvSpPr>
          <p:nvPr>
            <p:ph type="title" hasCustomPrompt="1"/>
          </p:nvPr>
        </p:nvSpPr>
        <p:spPr>
          <a:xfrm>
            <a:off x="4261104" y="2368616"/>
            <a:ext cx="3657600" cy="1706074"/>
          </a:xfrm>
          <a:prstGeom prst="rect">
            <a:avLst/>
          </a:prstGeom>
        </p:spPr>
        <p:txBody>
          <a:bodyPr anchor="ctr"/>
          <a:lstStyle>
            <a:lvl1pPr algn="ctr">
              <a:defRPr sz="5400">
                <a:solidFill>
                  <a:schemeClr val="bg2"/>
                </a:solidFill>
              </a:defRPr>
            </a:lvl1pPr>
          </a:lstStyle>
          <a:p>
            <a:r>
              <a:rPr lang="en-US" dirty="0"/>
              <a:t>Add a Slide Title - 1</a:t>
            </a:r>
          </a:p>
        </p:txBody>
      </p:sp>
    </p:spTree>
    <p:extLst>
      <p:ext uri="{BB962C8B-B14F-4D97-AF65-F5344CB8AC3E}">
        <p14:creationId xmlns:p14="http://schemas.microsoft.com/office/powerpoint/2010/main" val="39580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xit" presetSubtype="0" fill="hold" nodeType="withEffect">
                                  <p:stCondLst>
                                    <p:cond delay="450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ntr" presetSubtype="0"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xit" presetSubtype="0" fill="hold" grpId="1" nodeType="withEffect">
                                  <p:stCondLst>
                                    <p:cond delay="450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xit" presetSubtype="0" fill="hold" grpId="1" nodeType="withEffect">
                                  <p:stCondLst>
                                    <p:cond delay="50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ntr" presetSubtype="0" fill="hold" grpId="2"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grpId="5" nodeType="withEffect">
                                  <p:stCondLst>
                                    <p:cond delay="150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ntr" presetSubtype="0" fill="hold" grpId="3" nodeType="withEffect">
                                  <p:stCondLst>
                                    <p:cond delay="2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xit" presetSubtype="0" fill="hold" grpId="6" nodeType="withEffect">
                                  <p:stCondLst>
                                    <p:cond delay="250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4" nodeType="withEffect">
                                  <p:stCondLst>
                                    <p:cond delay="3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xit" presetSubtype="0" fill="hold" grpId="7" nodeType="withEffect">
                                  <p:stCondLst>
                                    <p:cond delay="350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ntr" presetSubtype="0" fill="hold" grpId="8" nodeType="withEffect">
                                  <p:stCondLst>
                                    <p:cond delay="4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xit" presetSubtype="0" fill="hold" grpId="9" nodeType="withEffect">
                                  <p:stCondLst>
                                    <p:cond delay="450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xit" presetSubtype="0" fill="hold" grpId="1" nodeType="withEffect">
                                  <p:stCondLst>
                                    <p:cond delay="50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ntr" presetSubtype="0" fill="hold" grpId="2" nodeType="withEffect">
                                  <p:stCondLst>
                                    <p:cond delay="10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xit" presetSubtype="0" fill="hold" grpId="3" nodeType="withEffect">
                                  <p:stCondLst>
                                    <p:cond delay="150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ntr" presetSubtype="0" fill="hold" grpId="4" nodeType="withEffect">
                                  <p:stCondLst>
                                    <p:cond delay="2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5" nodeType="withEffect">
                                  <p:stCondLst>
                                    <p:cond delay="250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ntr" presetSubtype="0" fill="hold" grpId="6" nodeType="withEffect">
                                  <p:stCondLst>
                                    <p:cond delay="30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xit" presetSubtype="0" fill="hold" grpId="7" nodeType="withEffect">
                                  <p:stCondLst>
                                    <p:cond delay="350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ntr" presetSubtype="0" fill="hold" grpId="8" nodeType="withEffect">
                                  <p:stCondLst>
                                    <p:cond delay="40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grpId="9" nodeType="withEffect">
                                  <p:stCondLst>
                                    <p:cond delay="450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xit" presetSubtype="0" fill="hold" grpId="1" nodeType="withEffect">
                                  <p:stCondLst>
                                    <p:cond delay="50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par>
                                <p:cTn id="83" presetID="10" presetClass="entr" presetSubtype="0" fill="hold" grpId="2" nodeType="withEffect">
                                  <p:stCondLst>
                                    <p:cond delay="100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xit" presetSubtype="0" fill="hold" grpId="3" nodeType="withEffect">
                                  <p:stCondLst>
                                    <p:cond delay="150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ntr" presetSubtype="0" fill="hold" grpId="4" nodeType="withEffect">
                                  <p:stCondLst>
                                    <p:cond delay="200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xit" presetSubtype="0" fill="hold" grpId="5" nodeType="withEffect">
                                  <p:stCondLst>
                                    <p:cond delay="250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ntr" presetSubtype="0" fill="hold" grpId="6" nodeType="withEffect">
                                  <p:stCondLst>
                                    <p:cond delay="300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xit" presetSubtype="0" fill="hold" grpId="7" nodeType="withEffect">
                                  <p:stCondLst>
                                    <p:cond delay="350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ntr" presetSubtype="0" fill="hold" grpId="8" nodeType="withEffect">
                                  <p:stCondLst>
                                    <p:cond delay="400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xit" presetSubtype="0" fill="hold" grpId="9" nodeType="withEffect">
                                  <p:stCondLst>
                                    <p:cond delay="450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25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par>
                                <p:cTn id="110" presetID="10" presetClass="exit" presetSubtype="0" fill="hold" grpId="1" nodeType="withEffect">
                                  <p:stCondLst>
                                    <p:cond delay="750"/>
                                  </p:stCondLst>
                                  <p:childTnLst>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par>
                                <p:cTn id="113" presetID="10" presetClass="entr" presetSubtype="0" fill="hold" grpId="2" nodeType="withEffect">
                                  <p:stCondLst>
                                    <p:cond delay="125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par>
                                <p:cTn id="116" presetID="10" presetClass="exit" presetSubtype="0" fill="hold" grpId="3" nodeType="withEffect">
                                  <p:stCondLst>
                                    <p:cond delay="1750"/>
                                  </p:stCondLst>
                                  <p:childTnLst>
                                    <p:animEffect transition="out" filter="fade">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par>
                                <p:cTn id="119" presetID="10" presetClass="entr" presetSubtype="0" fill="hold" grpId="4" nodeType="withEffect">
                                  <p:stCondLst>
                                    <p:cond delay="2250"/>
                                  </p:stCondLst>
                                  <p:childTnLst>
                                    <p:set>
                                      <p:cBhvr>
                                        <p:cTn id="120" dur="1" fill="hold">
                                          <p:stCondLst>
                                            <p:cond delay="0"/>
                                          </p:stCondLst>
                                        </p:cTn>
                                        <p:tgtEl>
                                          <p:spTgt spid="15"/>
                                        </p:tgtEl>
                                        <p:attrNameLst>
                                          <p:attrName>style.visibility</p:attrName>
                                        </p:attrNameLst>
                                      </p:cBhvr>
                                      <p:to>
                                        <p:strVal val="visible"/>
                                      </p:to>
                                    </p:set>
                                    <p:animEffect transition="in" filter="fade">
                                      <p:cBhvr>
                                        <p:cTn id="121" dur="500"/>
                                        <p:tgtEl>
                                          <p:spTgt spid="15"/>
                                        </p:tgtEl>
                                      </p:cBhvr>
                                    </p:animEffect>
                                  </p:childTnLst>
                                </p:cTn>
                              </p:par>
                              <p:par>
                                <p:cTn id="122" presetID="10" presetClass="exit" presetSubtype="0" fill="hold" grpId="5" nodeType="withEffect">
                                  <p:stCondLst>
                                    <p:cond delay="275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10" presetClass="entr" presetSubtype="0" fill="hold" grpId="6" nodeType="withEffect">
                                  <p:stCondLst>
                                    <p:cond delay="325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
                                        <p:tgtEl>
                                          <p:spTgt spid="15"/>
                                        </p:tgtEl>
                                      </p:cBhvr>
                                    </p:animEffect>
                                  </p:childTnLst>
                                </p:cTn>
                              </p:par>
                              <p:par>
                                <p:cTn id="128" presetID="10" presetClass="exit" presetSubtype="0" fill="hold" grpId="7" nodeType="withEffect">
                                  <p:stCondLst>
                                    <p:cond delay="375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ntr" presetSubtype="0" fill="hold" grpId="8" nodeType="withEffect">
                                  <p:stCondLst>
                                    <p:cond delay="425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par>
                                <p:cTn id="134" presetID="10" presetClass="exit" presetSubtype="0" fill="hold" grpId="9" nodeType="withEffect">
                                  <p:stCondLst>
                                    <p:cond delay="4750"/>
                                  </p:stCondLst>
                                  <p:childTnLst>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10" presetClass="entr" presetSubtype="0" fill="hold" grpId="0" nodeType="withEffect">
                                  <p:stCondLst>
                                    <p:cond delay="25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par>
                                <p:cTn id="140" presetID="10" presetClass="exit" presetSubtype="0" fill="hold" grpId="1" nodeType="withEffect">
                                  <p:stCondLst>
                                    <p:cond delay="75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ntr" presetSubtype="0" fill="hold" grpId="2" nodeType="withEffect">
                                  <p:stCondLst>
                                    <p:cond delay="125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500"/>
                                        <p:tgtEl>
                                          <p:spTgt spid="20"/>
                                        </p:tgtEl>
                                      </p:cBhvr>
                                    </p:animEffect>
                                  </p:childTnLst>
                                </p:cTn>
                              </p:par>
                              <p:par>
                                <p:cTn id="146" presetID="10" presetClass="exit" presetSubtype="0" fill="hold" grpId="3" nodeType="withEffect">
                                  <p:stCondLst>
                                    <p:cond delay="175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ntr" presetSubtype="0" fill="hold" grpId="4" nodeType="withEffect">
                                  <p:stCondLst>
                                    <p:cond delay="225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xit" presetSubtype="0" fill="hold" grpId="5" nodeType="withEffect">
                                  <p:stCondLst>
                                    <p:cond delay="275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ntr" presetSubtype="0" fill="hold" grpId="6" nodeType="withEffect">
                                  <p:stCondLst>
                                    <p:cond delay="325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childTnLst>
                                </p:cTn>
                              </p:par>
                              <p:par>
                                <p:cTn id="158" presetID="10" presetClass="exit" presetSubtype="0" fill="hold" grpId="7" nodeType="withEffect">
                                  <p:stCondLst>
                                    <p:cond delay="3750"/>
                                  </p:stCondLst>
                                  <p:childTnLst>
                                    <p:animEffect transition="out" filter="fade">
                                      <p:cBhvr>
                                        <p:cTn id="159" dur="500"/>
                                        <p:tgtEl>
                                          <p:spTgt spid="20"/>
                                        </p:tgtEl>
                                      </p:cBhvr>
                                    </p:animEffect>
                                    <p:set>
                                      <p:cBhvr>
                                        <p:cTn id="160" dur="1" fill="hold">
                                          <p:stCondLst>
                                            <p:cond delay="499"/>
                                          </p:stCondLst>
                                        </p:cTn>
                                        <p:tgtEl>
                                          <p:spTgt spid="20"/>
                                        </p:tgtEl>
                                        <p:attrNameLst>
                                          <p:attrName>style.visibility</p:attrName>
                                        </p:attrNameLst>
                                      </p:cBhvr>
                                      <p:to>
                                        <p:strVal val="hidden"/>
                                      </p:to>
                                    </p:set>
                                  </p:childTnLst>
                                </p:cTn>
                              </p:par>
                              <p:par>
                                <p:cTn id="161" presetID="10" presetClass="entr" presetSubtype="0" fill="hold" grpId="8" nodeType="withEffect">
                                  <p:stCondLst>
                                    <p:cond delay="425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500"/>
                                        <p:tgtEl>
                                          <p:spTgt spid="20"/>
                                        </p:tgtEl>
                                      </p:cBhvr>
                                    </p:animEffect>
                                  </p:childTnLst>
                                </p:cTn>
                              </p:par>
                              <p:par>
                                <p:cTn id="164" presetID="10" presetClass="exit" presetSubtype="0" fill="hold" grpId="9" nodeType="withEffect">
                                  <p:stCondLst>
                                    <p:cond delay="4750"/>
                                  </p:stCondLst>
                                  <p:childTnLst>
                                    <p:animEffect transition="out" filter="fade">
                                      <p:cBhvr>
                                        <p:cTn id="165" dur="500"/>
                                        <p:tgtEl>
                                          <p:spTgt spid="20"/>
                                        </p:tgtEl>
                                      </p:cBhvr>
                                    </p:animEffect>
                                    <p:set>
                                      <p:cBhvr>
                                        <p:cTn id="166" dur="1" fill="hold">
                                          <p:stCondLst>
                                            <p:cond delay="499"/>
                                          </p:stCondLst>
                                        </p:cTn>
                                        <p:tgtEl>
                                          <p:spTgt spid="20"/>
                                        </p:tgtEl>
                                        <p:attrNameLst>
                                          <p:attrName>style.visibility</p:attrName>
                                        </p:attrNameLst>
                                      </p:cBhvr>
                                      <p:to>
                                        <p:strVal val="hidden"/>
                                      </p:to>
                                    </p:set>
                                  </p:childTnLst>
                                </p:cTn>
                              </p:par>
                              <p:par>
                                <p:cTn id="167" presetID="10" presetClass="entr" presetSubtype="0" fill="hold" grpId="0" nodeType="withEffect">
                                  <p:stCondLst>
                                    <p:cond delay="50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500"/>
                                        <p:tgtEl>
                                          <p:spTgt spid="27"/>
                                        </p:tgtEl>
                                      </p:cBhvr>
                                    </p:animEffect>
                                  </p:childTnLst>
                                </p:cTn>
                              </p:par>
                              <p:par>
                                <p:cTn id="170" presetID="10" presetClass="exit" presetSubtype="0" fill="hold" grpId="1" nodeType="withEffect">
                                  <p:stCondLst>
                                    <p:cond delay="1000"/>
                                  </p:stCondLst>
                                  <p:childTnLst>
                                    <p:animEffect transition="out" filter="fad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10" presetClass="entr" presetSubtype="0" fill="hold" grpId="2" nodeType="withEffect">
                                  <p:stCondLst>
                                    <p:cond delay="150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par>
                                <p:cTn id="176" presetID="10" presetClass="exit" presetSubtype="0" fill="hold" grpId="3" nodeType="withEffect">
                                  <p:stCondLst>
                                    <p:cond delay="2000"/>
                                  </p:stCondLst>
                                  <p:childTnLst>
                                    <p:animEffect transition="out" filter="fade">
                                      <p:cBhvr>
                                        <p:cTn id="177" dur="500"/>
                                        <p:tgtEl>
                                          <p:spTgt spid="27"/>
                                        </p:tgtEl>
                                      </p:cBhvr>
                                    </p:animEffect>
                                    <p:set>
                                      <p:cBhvr>
                                        <p:cTn id="178" dur="1" fill="hold">
                                          <p:stCondLst>
                                            <p:cond delay="499"/>
                                          </p:stCondLst>
                                        </p:cTn>
                                        <p:tgtEl>
                                          <p:spTgt spid="27"/>
                                        </p:tgtEl>
                                        <p:attrNameLst>
                                          <p:attrName>style.visibility</p:attrName>
                                        </p:attrNameLst>
                                      </p:cBhvr>
                                      <p:to>
                                        <p:strVal val="hidden"/>
                                      </p:to>
                                    </p:set>
                                  </p:childTnLst>
                                </p:cTn>
                              </p:par>
                              <p:par>
                                <p:cTn id="179" presetID="10" presetClass="entr" presetSubtype="0" fill="hold" grpId="4" nodeType="withEffect">
                                  <p:stCondLst>
                                    <p:cond delay="250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500"/>
                                        <p:tgtEl>
                                          <p:spTgt spid="27"/>
                                        </p:tgtEl>
                                      </p:cBhvr>
                                    </p:animEffect>
                                  </p:childTnLst>
                                </p:cTn>
                              </p:par>
                              <p:par>
                                <p:cTn id="182" presetID="10" presetClass="exit" presetSubtype="0" fill="hold" grpId="5" nodeType="withEffect">
                                  <p:stCondLst>
                                    <p:cond delay="3000"/>
                                  </p:stCondLst>
                                  <p:childTnLst>
                                    <p:animEffect transition="out" filter="fade">
                                      <p:cBhvr>
                                        <p:cTn id="183" dur="500"/>
                                        <p:tgtEl>
                                          <p:spTgt spid="27"/>
                                        </p:tgtEl>
                                      </p:cBhvr>
                                    </p:animEffect>
                                    <p:set>
                                      <p:cBhvr>
                                        <p:cTn id="184" dur="1" fill="hold">
                                          <p:stCondLst>
                                            <p:cond delay="499"/>
                                          </p:stCondLst>
                                        </p:cTn>
                                        <p:tgtEl>
                                          <p:spTgt spid="27"/>
                                        </p:tgtEl>
                                        <p:attrNameLst>
                                          <p:attrName>style.visibility</p:attrName>
                                        </p:attrNameLst>
                                      </p:cBhvr>
                                      <p:to>
                                        <p:strVal val="hidden"/>
                                      </p:to>
                                    </p:set>
                                  </p:childTnLst>
                                </p:cTn>
                              </p:par>
                              <p:par>
                                <p:cTn id="185" presetID="10" presetClass="entr" presetSubtype="0" fill="hold" grpId="6" nodeType="withEffect">
                                  <p:stCondLst>
                                    <p:cond delay="350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500"/>
                                        <p:tgtEl>
                                          <p:spTgt spid="27"/>
                                        </p:tgtEl>
                                      </p:cBhvr>
                                    </p:animEffect>
                                  </p:childTnLst>
                                </p:cTn>
                              </p:par>
                              <p:par>
                                <p:cTn id="188" presetID="10" presetClass="exit" presetSubtype="0" fill="hold" grpId="7" nodeType="withEffect">
                                  <p:stCondLst>
                                    <p:cond delay="4000"/>
                                  </p:stCondLst>
                                  <p:childTnLst>
                                    <p:animEffect transition="out" filter="fade">
                                      <p:cBhvr>
                                        <p:cTn id="189" dur="500"/>
                                        <p:tgtEl>
                                          <p:spTgt spid="27"/>
                                        </p:tgtEl>
                                      </p:cBhvr>
                                    </p:animEffect>
                                    <p:set>
                                      <p:cBhvr>
                                        <p:cTn id="190" dur="1" fill="hold">
                                          <p:stCondLst>
                                            <p:cond delay="499"/>
                                          </p:stCondLst>
                                        </p:cTn>
                                        <p:tgtEl>
                                          <p:spTgt spid="27"/>
                                        </p:tgtEl>
                                        <p:attrNameLst>
                                          <p:attrName>style.visibility</p:attrName>
                                        </p:attrNameLst>
                                      </p:cBhvr>
                                      <p:to>
                                        <p:strVal val="hidden"/>
                                      </p:to>
                                    </p:set>
                                  </p:childTnLst>
                                </p:cTn>
                              </p:par>
                              <p:par>
                                <p:cTn id="191" presetID="10" presetClass="entr" presetSubtype="0" fill="hold" grpId="8" nodeType="withEffect">
                                  <p:stCondLst>
                                    <p:cond delay="4500"/>
                                  </p:stCondLst>
                                  <p:childTnLst>
                                    <p:set>
                                      <p:cBhvr>
                                        <p:cTn id="192" dur="1" fill="hold">
                                          <p:stCondLst>
                                            <p:cond delay="0"/>
                                          </p:stCondLst>
                                        </p:cTn>
                                        <p:tgtEl>
                                          <p:spTgt spid="27"/>
                                        </p:tgtEl>
                                        <p:attrNameLst>
                                          <p:attrName>style.visibility</p:attrName>
                                        </p:attrNameLst>
                                      </p:cBhvr>
                                      <p:to>
                                        <p:strVal val="visible"/>
                                      </p:to>
                                    </p:set>
                                    <p:animEffect transition="in" filter="fade">
                                      <p:cBhvr>
                                        <p:cTn id="193" dur="500"/>
                                        <p:tgtEl>
                                          <p:spTgt spid="27"/>
                                        </p:tgtEl>
                                      </p:cBhvr>
                                    </p:animEffect>
                                  </p:childTnLst>
                                </p:cTn>
                              </p:par>
                              <p:par>
                                <p:cTn id="194" presetID="10" presetClass="exit" presetSubtype="0" fill="hold" grpId="9" nodeType="withEffect">
                                  <p:stCondLst>
                                    <p:cond delay="5000"/>
                                  </p:stCondLst>
                                  <p:childTnLst>
                                    <p:animEffect transition="out" filter="fade">
                                      <p:cBhvr>
                                        <p:cTn id="195" dur="500"/>
                                        <p:tgtEl>
                                          <p:spTgt spid="27"/>
                                        </p:tgtEl>
                                      </p:cBhvr>
                                    </p:animEffect>
                                    <p:set>
                                      <p:cBhvr>
                                        <p:cTn id="196" dur="1" fill="hold">
                                          <p:stCondLst>
                                            <p:cond delay="499"/>
                                          </p:stCondLst>
                                        </p:cTn>
                                        <p:tgtEl>
                                          <p:spTgt spid="27"/>
                                        </p:tgtEl>
                                        <p:attrNameLst>
                                          <p:attrName>style.visibility</p:attrName>
                                        </p:attrNameLst>
                                      </p:cBhvr>
                                      <p:to>
                                        <p:strVal val="hidden"/>
                                      </p:to>
                                    </p:set>
                                  </p:childTnLst>
                                </p:cTn>
                              </p:par>
                              <p:par>
                                <p:cTn id="197" presetID="10" presetClass="entr" presetSubtype="0" fill="hold" grpId="0" nodeType="withEffect">
                                  <p:stCondLst>
                                    <p:cond delay="50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500"/>
                                        <p:tgtEl>
                                          <p:spTgt spid="16"/>
                                        </p:tgtEl>
                                      </p:cBhvr>
                                    </p:animEffect>
                                  </p:childTnLst>
                                </p:cTn>
                              </p:par>
                              <p:par>
                                <p:cTn id="200" presetID="10" presetClass="exit" presetSubtype="0" fill="hold" grpId="1" nodeType="withEffect">
                                  <p:stCondLst>
                                    <p:cond delay="1000"/>
                                  </p:stCondLst>
                                  <p:childTnLst>
                                    <p:animEffect transition="out" filter="fade">
                                      <p:cBhvr>
                                        <p:cTn id="201" dur="500"/>
                                        <p:tgtEl>
                                          <p:spTgt spid="16"/>
                                        </p:tgtEl>
                                      </p:cBhvr>
                                    </p:animEffect>
                                    <p:set>
                                      <p:cBhvr>
                                        <p:cTn id="202" dur="1" fill="hold">
                                          <p:stCondLst>
                                            <p:cond delay="499"/>
                                          </p:stCondLst>
                                        </p:cTn>
                                        <p:tgtEl>
                                          <p:spTgt spid="16"/>
                                        </p:tgtEl>
                                        <p:attrNameLst>
                                          <p:attrName>style.visibility</p:attrName>
                                        </p:attrNameLst>
                                      </p:cBhvr>
                                      <p:to>
                                        <p:strVal val="hidden"/>
                                      </p:to>
                                    </p:set>
                                  </p:childTnLst>
                                </p:cTn>
                              </p:par>
                              <p:par>
                                <p:cTn id="203" presetID="10" presetClass="entr" presetSubtype="0" fill="hold" grpId="2" nodeType="withEffect">
                                  <p:stCondLst>
                                    <p:cond delay="1500"/>
                                  </p:stCondLst>
                                  <p:childTnLst>
                                    <p:set>
                                      <p:cBhvr>
                                        <p:cTn id="204" dur="1" fill="hold">
                                          <p:stCondLst>
                                            <p:cond delay="0"/>
                                          </p:stCondLst>
                                        </p:cTn>
                                        <p:tgtEl>
                                          <p:spTgt spid="16"/>
                                        </p:tgtEl>
                                        <p:attrNameLst>
                                          <p:attrName>style.visibility</p:attrName>
                                        </p:attrNameLst>
                                      </p:cBhvr>
                                      <p:to>
                                        <p:strVal val="visible"/>
                                      </p:to>
                                    </p:set>
                                    <p:animEffect transition="in" filter="fade">
                                      <p:cBhvr>
                                        <p:cTn id="205" dur="500"/>
                                        <p:tgtEl>
                                          <p:spTgt spid="16"/>
                                        </p:tgtEl>
                                      </p:cBhvr>
                                    </p:animEffect>
                                  </p:childTnLst>
                                </p:cTn>
                              </p:par>
                              <p:par>
                                <p:cTn id="206" presetID="10" presetClass="exit" presetSubtype="0" fill="hold" grpId="3" nodeType="withEffect">
                                  <p:stCondLst>
                                    <p:cond delay="2000"/>
                                  </p:stCondLst>
                                  <p:childTnLst>
                                    <p:animEffect transition="out" filter="fade">
                                      <p:cBhvr>
                                        <p:cTn id="207" dur="500"/>
                                        <p:tgtEl>
                                          <p:spTgt spid="16"/>
                                        </p:tgtEl>
                                      </p:cBhvr>
                                    </p:animEffect>
                                    <p:set>
                                      <p:cBhvr>
                                        <p:cTn id="208" dur="1" fill="hold">
                                          <p:stCondLst>
                                            <p:cond delay="499"/>
                                          </p:stCondLst>
                                        </p:cTn>
                                        <p:tgtEl>
                                          <p:spTgt spid="16"/>
                                        </p:tgtEl>
                                        <p:attrNameLst>
                                          <p:attrName>style.visibility</p:attrName>
                                        </p:attrNameLst>
                                      </p:cBhvr>
                                      <p:to>
                                        <p:strVal val="hidden"/>
                                      </p:to>
                                    </p:set>
                                  </p:childTnLst>
                                </p:cTn>
                              </p:par>
                              <p:par>
                                <p:cTn id="209" presetID="10" presetClass="entr" presetSubtype="0" fill="hold" grpId="4" nodeType="withEffect">
                                  <p:stCondLst>
                                    <p:cond delay="2500"/>
                                  </p:stCondLst>
                                  <p:childTnLst>
                                    <p:set>
                                      <p:cBhvr>
                                        <p:cTn id="210" dur="1" fill="hold">
                                          <p:stCondLst>
                                            <p:cond delay="0"/>
                                          </p:stCondLst>
                                        </p:cTn>
                                        <p:tgtEl>
                                          <p:spTgt spid="16"/>
                                        </p:tgtEl>
                                        <p:attrNameLst>
                                          <p:attrName>style.visibility</p:attrName>
                                        </p:attrNameLst>
                                      </p:cBhvr>
                                      <p:to>
                                        <p:strVal val="visible"/>
                                      </p:to>
                                    </p:set>
                                    <p:animEffect transition="in" filter="fade">
                                      <p:cBhvr>
                                        <p:cTn id="211" dur="500"/>
                                        <p:tgtEl>
                                          <p:spTgt spid="16"/>
                                        </p:tgtEl>
                                      </p:cBhvr>
                                    </p:animEffect>
                                  </p:childTnLst>
                                </p:cTn>
                              </p:par>
                              <p:par>
                                <p:cTn id="212" presetID="10" presetClass="exit" presetSubtype="0" fill="hold" grpId="5" nodeType="withEffect">
                                  <p:stCondLst>
                                    <p:cond delay="3000"/>
                                  </p:stCondLst>
                                  <p:childTnLst>
                                    <p:animEffect transition="out" filter="fade">
                                      <p:cBhvr>
                                        <p:cTn id="213" dur="500"/>
                                        <p:tgtEl>
                                          <p:spTgt spid="16"/>
                                        </p:tgtEl>
                                      </p:cBhvr>
                                    </p:animEffect>
                                    <p:set>
                                      <p:cBhvr>
                                        <p:cTn id="214" dur="1" fill="hold">
                                          <p:stCondLst>
                                            <p:cond delay="499"/>
                                          </p:stCondLst>
                                        </p:cTn>
                                        <p:tgtEl>
                                          <p:spTgt spid="16"/>
                                        </p:tgtEl>
                                        <p:attrNameLst>
                                          <p:attrName>style.visibility</p:attrName>
                                        </p:attrNameLst>
                                      </p:cBhvr>
                                      <p:to>
                                        <p:strVal val="hidden"/>
                                      </p:to>
                                    </p:set>
                                  </p:childTnLst>
                                </p:cTn>
                              </p:par>
                              <p:par>
                                <p:cTn id="215" presetID="10" presetClass="entr" presetSubtype="0" fill="hold" grpId="6" nodeType="withEffect">
                                  <p:stCondLst>
                                    <p:cond delay="350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xit" presetSubtype="0" fill="hold" grpId="7" nodeType="withEffect">
                                  <p:stCondLst>
                                    <p:cond delay="4000"/>
                                  </p:stCondLst>
                                  <p:childTnLst>
                                    <p:animEffect transition="out" filter="fade">
                                      <p:cBhvr>
                                        <p:cTn id="219" dur="500"/>
                                        <p:tgtEl>
                                          <p:spTgt spid="16"/>
                                        </p:tgtEl>
                                      </p:cBhvr>
                                    </p:animEffect>
                                    <p:set>
                                      <p:cBhvr>
                                        <p:cTn id="220" dur="1" fill="hold">
                                          <p:stCondLst>
                                            <p:cond delay="499"/>
                                          </p:stCondLst>
                                        </p:cTn>
                                        <p:tgtEl>
                                          <p:spTgt spid="16"/>
                                        </p:tgtEl>
                                        <p:attrNameLst>
                                          <p:attrName>style.visibility</p:attrName>
                                        </p:attrNameLst>
                                      </p:cBhvr>
                                      <p:to>
                                        <p:strVal val="hidden"/>
                                      </p:to>
                                    </p:set>
                                  </p:childTnLst>
                                </p:cTn>
                              </p:par>
                              <p:par>
                                <p:cTn id="221" presetID="10" presetClass="entr" presetSubtype="0" fill="hold" grpId="8" nodeType="withEffect">
                                  <p:stCondLst>
                                    <p:cond delay="4500"/>
                                  </p:stCondLst>
                                  <p:childTnLst>
                                    <p:set>
                                      <p:cBhvr>
                                        <p:cTn id="222" dur="1" fill="hold">
                                          <p:stCondLst>
                                            <p:cond delay="0"/>
                                          </p:stCondLst>
                                        </p:cTn>
                                        <p:tgtEl>
                                          <p:spTgt spid="16"/>
                                        </p:tgtEl>
                                        <p:attrNameLst>
                                          <p:attrName>style.visibility</p:attrName>
                                        </p:attrNameLst>
                                      </p:cBhvr>
                                      <p:to>
                                        <p:strVal val="visible"/>
                                      </p:to>
                                    </p:set>
                                    <p:animEffect transition="in" filter="fade">
                                      <p:cBhvr>
                                        <p:cTn id="223" dur="500"/>
                                        <p:tgtEl>
                                          <p:spTgt spid="16"/>
                                        </p:tgtEl>
                                      </p:cBhvr>
                                    </p:animEffect>
                                  </p:childTnLst>
                                </p:cTn>
                              </p:par>
                              <p:par>
                                <p:cTn id="224" presetID="10" presetClass="exit" presetSubtype="0" fill="hold" grpId="9" nodeType="withEffect">
                                  <p:stCondLst>
                                    <p:cond delay="5000"/>
                                  </p:stCondLst>
                                  <p:childTnLst>
                                    <p:animEffect transition="out" filter="fade">
                                      <p:cBhvr>
                                        <p:cTn id="225" dur="500"/>
                                        <p:tgtEl>
                                          <p:spTgt spid="16"/>
                                        </p:tgtEl>
                                      </p:cBhvr>
                                    </p:animEffect>
                                    <p:set>
                                      <p:cBhvr>
                                        <p:cTn id="226" dur="1" fill="hold">
                                          <p:stCondLst>
                                            <p:cond delay="499"/>
                                          </p:stCondLst>
                                        </p:cTn>
                                        <p:tgtEl>
                                          <p:spTgt spid="16"/>
                                        </p:tgtEl>
                                        <p:attrNameLst>
                                          <p:attrName>style.visibility</p:attrName>
                                        </p:attrNameLst>
                                      </p:cBhvr>
                                      <p:to>
                                        <p:strVal val="hidden"/>
                                      </p:to>
                                    </p:set>
                                  </p:childTnLst>
                                </p:cTn>
                              </p:par>
                              <p:par>
                                <p:cTn id="227" presetID="10" presetClass="entr" presetSubtype="0" fill="hold" grpId="0" nodeType="withEffect">
                                  <p:stCondLst>
                                    <p:cond delay="750"/>
                                  </p:stCondLst>
                                  <p:childTnLst>
                                    <p:set>
                                      <p:cBhvr>
                                        <p:cTn id="228" dur="1" fill="hold">
                                          <p:stCondLst>
                                            <p:cond delay="0"/>
                                          </p:stCondLst>
                                        </p:cTn>
                                        <p:tgtEl>
                                          <p:spTgt spid="26"/>
                                        </p:tgtEl>
                                        <p:attrNameLst>
                                          <p:attrName>style.visibility</p:attrName>
                                        </p:attrNameLst>
                                      </p:cBhvr>
                                      <p:to>
                                        <p:strVal val="visible"/>
                                      </p:to>
                                    </p:set>
                                    <p:animEffect transition="in" filter="fade">
                                      <p:cBhvr>
                                        <p:cTn id="229" dur="500"/>
                                        <p:tgtEl>
                                          <p:spTgt spid="26"/>
                                        </p:tgtEl>
                                      </p:cBhvr>
                                    </p:animEffect>
                                  </p:childTnLst>
                                </p:cTn>
                              </p:par>
                              <p:par>
                                <p:cTn id="230" presetID="10" presetClass="exit" presetSubtype="0" fill="hold" grpId="1" nodeType="withEffect">
                                  <p:stCondLst>
                                    <p:cond delay="1250"/>
                                  </p:stCondLst>
                                  <p:childTnLst>
                                    <p:animEffect transition="out" filter="fade">
                                      <p:cBhvr>
                                        <p:cTn id="231" dur="500"/>
                                        <p:tgtEl>
                                          <p:spTgt spid="26"/>
                                        </p:tgtEl>
                                      </p:cBhvr>
                                    </p:animEffect>
                                    <p:set>
                                      <p:cBhvr>
                                        <p:cTn id="232" dur="1" fill="hold">
                                          <p:stCondLst>
                                            <p:cond delay="499"/>
                                          </p:stCondLst>
                                        </p:cTn>
                                        <p:tgtEl>
                                          <p:spTgt spid="26"/>
                                        </p:tgtEl>
                                        <p:attrNameLst>
                                          <p:attrName>style.visibility</p:attrName>
                                        </p:attrNameLst>
                                      </p:cBhvr>
                                      <p:to>
                                        <p:strVal val="hidden"/>
                                      </p:to>
                                    </p:set>
                                  </p:childTnLst>
                                </p:cTn>
                              </p:par>
                              <p:par>
                                <p:cTn id="233" presetID="10" presetClass="entr" presetSubtype="0" fill="hold" grpId="2" nodeType="withEffect">
                                  <p:stCondLst>
                                    <p:cond delay="1750"/>
                                  </p:stCondLst>
                                  <p:childTnLst>
                                    <p:set>
                                      <p:cBhvr>
                                        <p:cTn id="234" dur="1" fill="hold">
                                          <p:stCondLst>
                                            <p:cond delay="0"/>
                                          </p:stCondLst>
                                        </p:cTn>
                                        <p:tgtEl>
                                          <p:spTgt spid="26"/>
                                        </p:tgtEl>
                                        <p:attrNameLst>
                                          <p:attrName>style.visibility</p:attrName>
                                        </p:attrNameLst>
                                      </p:cBhvr>
                                      <p:to>
                                        <p:strVal val="visible"/>
                                      </p:to>
                                    </p:set>
                                    <p:animEffect transition="in" filter="fade">
                                      <p:cBhvr>
                                        <p:cTn id="235" dur="500"/>
                                        <p:tgtEl>
                                          <p:spTgt spid="26"/>
                                        </p:tgtEl>
                                      </p:cBhvr>
                                    </p:animEffect>
                                  </p:childTnLst>
                                </p:cTn>
                              </p:par>
                              <p:par>
                                <p:cTn id="236" presetID="10" presetClass="exit" presetSubtype="0" fill="hold" grpId="3" nodeType="withEffect">
                                  <p:stCondLst>
                                    <p:cond delay="2250"/>
                                  </p:stCondLst>
                                  <p:childTnLst>
                                    <p:animEffect transition="out" filter="fade">
                                      <p:cBhvr>
                                        <p:cTn id="237" dur="500"/>
                                        <p:tgtEl>
                                          <p:spTgt spid="26"/>
                                        </p:tgtEl>
                                      </p:cBhvr>
                                    </p:animEffect>
                                    <p:set>
                                      <p:cBhvr>
                                        <p:cTn id="238" dur="1" fill="hold">
                                          <p:stCondLst>
                                            <p:cond delay="499"/>
                                          </p:stCondLst>
                                        </p:cTn>
                                        <p:tgtEl>
                                          <p:spTgt spid="26"/>
                                        </p:tgtEl>
                                        <p:attrNameLst>
                                          <p:attrName>style.visibility</p:attrName>
                                        </p:attrNameLst>
                                      </p:cBhvr>
                                      <p:to>
                                        <p:strVal val="hidden"/>
                                      </p:to>
                                    </p:set>
                                  </p:childTnLst>
                                </p:cTn>
                              </p:par>
                              <p:par>
                                <p:cTn id="239" presetID="10" presetClass="entr" presetSubtype="0" fill="hold" grpId="4" nodeType="withEffect">
                                  <p:stCondLst>
                                    <p:cond delay="2750"/>
                                  </p:stCondLst>
                                  <p:childTnLst>
                                    <p:set>
                                      <p:cBhvr>
                                        <p:cTn id="240" dur="1" fill="hold">
                                          <p:stCondLst>
                                            <p:cond delay="0"/>
                                          </p:stCondLst>
                                        </p:cTn>
                                        <p:tgtEl>
                                          <p:spTgt spid="26"/>
                                        </p:tgtEl>
                                        <p:attrNameLst>
                                          <p:attrName>style.visibility</p:attrName>
                                        </p:attrNameLst>
                                      </p:cBhvr>
                                      <p:to>
                                        <p:strVal val="visible"/>
                                      </p:to>
                                    </p:set>
                                    <p:animEffect transition="in" filter="fade">
                                      <p:cBhvr>
                                        <p:cTn id="241" dur="500"/>
                                        <p:tgtEl>
                                          <p:spTgt spid="26"/>
                                        </p:tgtEl>
                                      </p:cBhvr>
                                    </p:animEffect>
                                  </p:childTnLst>
                                </p:cTn>
                              </p:par>
                              <p:par>
                                <p:cTn id="242" presetID="10" presetClass="exit" presetSubtype="0" fill="hold" grpId="5" nodeType="withEffect">
                                  <p:stCondLst>
                                    <p:cond delay="3250"/>
                                  </p:stCondLst>
                                  <p:childTnLst>
                                    <p:animEffect transition="out" filter="fade">
                                      <p:cBhvr>
                                        <p:cTn id="243" dur="500"/>
                                        <p:tgtEl>
                                          <p:spTgt spid="26"/>
                                        </p:tgtEl>
                                      </p:cBhvr>
                                    </p:animEffect>
                                    <p:set>
                                      <p:cBhvr>
                                        <p:cTn id="244" dur="1" fill="hold">
                                          <p:stCondLst>
                                            <p:cond delay="499"/>
                                          </p:stCondLst>
                                        </p:cTn>
                                        <p:tgtEl>
                                          <p:spTgt spid="26"/>
                                        </p:tgtEl>
                                        <p:attrNameLst>
                                          <p:attrName>style.visibility</p:attrName>
                                        </p:attrNameLst>
                                      </p:cBhvr>
                                      <p:to>
                                        <p:strVal val="hidden"/>
                                      </p:to>
                                    </p:set>
                                  </p:childTnLst>
                                </p:cTn>
                              </p:par>
                              <p:par>
                                <p:cTn id="245" presetID="10" presetClass="entr" presetSubtype="0" fill="hold" grpId="6" nodeType="withEffect">
                                  <p:stCondLst>
                                    <p:cond delay="3750"/>
                                  </p:stCondLst>
                                  <p:childTnLst>
                                    <p:set>
                                      <p:cBhvr>
                                        <p:cTn id="246" dur="1" fill="hold">
                                          <p:stCondLst>
                                            <p:cond delay="0"/>
                                          </p:stCondLst>
                                        </p:cTn>
                                        <p:tgtEl>
                                          <p:spTgt spid="26"/>
                                        </p:tgtEl>
                                        <p:attrNameLst>
                                          <p:attrName>style.visibility</p:attrName>
                                        </p:attrNameLst>
                                      </p:cBhvr>
                                      <p:to>
                                        <p:strVal val="visible"/>
                                      </p:to>
                                    </p:set>
                                    <p:animEffect transition="in" filter="fade">
                                      <p:cBhvr>
                                        <p:cTn id="247" dur="500"/>
                                        <p:tgtEl>
                                          <p:spTgt spid="26"/>
                                        </p:tgtEl>
                                      </p:cBhvr>
                                    </p:animEffect>
                                  </p:childTnLst>
                                </p:cTn>
                              </p:par>
                              <p:par>
                                <p:cTn id="248" presetID="10" presetClass="exit" presetSubtype="0" fill="hold" grpId="7" nodeType="withEffect">
                                  <p:stCondLst>
                                    <p:cond delay="4250"/>
                                  </p:stCondLst>
                                  <p:childTnLst>
                                    <p:animEffect transition="out" filter="fade">
                                      <p:cBhvr>
                                        <p:cTn id="249" dur="500"/>
                                        <p:tgtEl>
                                          <p:spTgt spid="26"/>
                                        </p:tgtEl>
                                      </p:cBhvr>
                                    </p:animEffect>
                                    <p:set>
                                      <p:cBhvr>
                                        <p:cTn id="250" dur="1" fill="hold">
                                          <p:stCondLst>
                                            <p:cond delay="499"/>
                                          </p:stCondLst>
                                        </p:cTn>
                                        <p:tgtEl>
                                          <p:spTgt spid="26"/>
                                        </p:tgtEl>
                                        <p:attrNameLst>
                                          <p:attrName>style.visibility</p:attrName>
                                        </p:attrNameLst>
                                      </p:cBhvr>
                                      <p:to>
                                        <p:strVal val="hidden"/>
                                      </p:to>
                                    </p:set>
                                  </p:childTnLst>
                                </p:cTn>
                              </p:par>
                              <p:par>
                                <p:cTn id="251" presetID="10" presetClass="entr" presetSubtype="0" fill="hold" grpId="8" nodeType="withEffect">
                                  <p:stCondLst>
                                    <p:cond delay="4750"/>
                                  </p:stCondLst>
                                  <p:childTnLst>
                                    <p:set>
                                      <p:cBhvr>
                                        <p:cTn id="252" dur="1" fill="hold">
                                          <p:stCondLst>
                                            <p:cond delay="0"/>
                                          </p:stCondLst>
                                        </p:cTn>
                                        <p:tgtEl>
                                          <p:spTgt spid="26"/>
                                        </p:tgtEl>
                                        <p:attrNameLst>
                                          <p:attrName>style.visibility</p:attrName>
                                        </p:attrNameLst>
                                      </p:cBhvr>
                                      <p:to>
                                        <p:strVal val="visible"/>
                                      </p:to>
                                    </p:set>
                                    <p:animEffect transition="in" filter="fade">
                                      <p:cBhvr>
                                        <p:cTn id="253" dur="500"/>
                                        <p:tgtEl>
                                          <p:spTgt spid="26"/>
                                        </p:tgtEl>
                                      </p:cBhvr>
                                    </p:animEffect>
                                  </p:childTnLst>
                                </p:cTn>
                              </p:par>
                              <p:par>
                                <p:cTn id="254" presetID="10" presetClass="exit" presetSubtype="0" fill="hold" grpId="9" nodeType="withEffect">
                                  <p:stCondLst>
                                    <p:cond delay="5250"/>
                                  </p:stCondLst>
                                  <p:childTnLst>
                                    <p:animEffect transition="out" filter="fade">
                                      <p:cBhvr>
                                        <p:cTn id="255" dur="500"/>
                                        <p:tgtEl>
                                          <p:spTgt spid="26"/>
                                        </p:tgtEl>
                                      </p:cBhvr>
                                    </p:animEffect>
                                    <p:set>
                                      <p:cBhvr>
                                        <p:cTn id="256" dur="1" fill="hold">
                                          <p:stCondLst>
                                            <p:cond delay="499"/>
                                          </p:stCondLst>
                                        </p:cTn>
                                        <p:tgtEl>
                                          <p:spTgt spid="26"/>
                                        </p:tgtEl>
                                        <p:attrNameLst>
                                          <p:attrName>style.visibility</p:attrName>
                                        </p:attrNameLst>
                                      </p:cBhvr>
                                      <p:to>
                                        <p:strVal val="hidden"/>
                                      </p:to>
                                    </p:set>
                                  </p:childTnLst>
                                </p:cTn>
                              </p:par>
                              <p:par>
                                <p:cTn id="257" presetID="10" presetClass="entr" presetSubtype="0" fill="hold" grpId="0" nodeType="withEffect">
                                  <p:stCondLst>
                                    <p:cond delay="1000"/>
                                  </p:stCondLst>
                                  <p:childTnLst>
                                    <p:set>
                                      <p:cBhvr>
                                        <p:cTn id="258" dur="1" fill="hold">
                                          <p:stCondLst>
                                            <p:cond delay="0"/>
                                          </p:stCondLst>
                                        </p:cTn>
                                        <p:tgtEl>
                                          <p:spTgt spid="12"/>
                                        </p:tgtEl>
                                        <p:attrNameLst>
                                          <p:attrName>style.visibility</p:attrName>
                                        </p:attrNameLst>
                                      </p:cBhvr>
                                      <p:to>
                                        <p:strVal val="visible"/>
                                      </p:to>
                                    </p:set>
                                    <p:animEffect transition="in" filter="fade">
                                      <p:cBhvr>
                                        <p:cTn id="259" dur="500"/>
                                        <p:tgtEl>
                                          <p:spTgt spid="12"/>
                                        </p:tgtEl>
                                      </p:cBhvr>
                                    </p:animEffect>
                                  </p:childTnLst>
                                </p:cTn>
                              </p:par>
                              <p:par>
                                <p:cTn id="260" presetID="10" presetClass="exit" presetSubtype="0" fill="hold" grpId="1" nodeType="withEffect">
                                  <p:stCondLst>
                                    <p:cond delay="1500"/>
                                  </p:stCondLst>
                                  <p:childTnLst>
                                    <p:animEffect transition="out" filter="fade">
                                      <p:cBhvr>
                                        <p:cTn id="261" dur="500"/>
                                        <p:tgtEl>
                                          <p:spTgt spid="12"/>
                                        </p:tgtEl>
                                      </p:cBhvr>
                                    </p:animEffect>
                                    <p:set>
                                      <p:cBhvr>
                                        <p:cTn id="262" dur="1" fill="hold">
                                          <p:stCondLst>
                                            <p:cond delay="499"/>
                                          </p:stCondLst>
                                        </p:cTn>
                                        <p:tgtEl>
                                          <p:spTgt spid="12"/>
                                        </p:tgtEl>
                                        <p:attrNameLst>
                                          <p:attrName>style.visibility</p:attrName>
                                        </p:attrNameLst>
                                      </p:cBhvr>
                                      <p:to>
                                        <p:strVal val="hidden"/>
                                      </p:to>
                                    </p:set>
                                  </p:childTnLst>
                                </p:cTn>
                              </p:par>
                              <p:par>
                                <p:cTn id="263" presetID="10" presetClass="entr" presetSubtype="0" fill="hold" grpId="2" nodeType="withEffect">
                                  <p:stCondLst>
                                    <p:cond delay="2000"/>
                                  </p:stCondLst>
                                  <p:childTnLst>
                                    <p:set>
                                      <p:cBhvr>
                                        <p:cTn id="264" dur="1" fill="hold">
                                          <p:stCondLst>
                                            <p:cond delay="0"/>
                                          </p:stCondLst>
                                        </p:cTn>
                                        <p:tgtEl>
                                          <p:spTgt spid="12"/>
                                        </p:tgtEl>
                                        <p:attrNameLst>
                                          <p:attrName>style.visibility</p:attrName>
                                        </p:attrNameLst>
                                      </p:cBhvr>
                                      <p:to>
                                        <p:strVal val="visible"/>
                                      </p:to>
                                    </p:set>
                                    <p:animEffect transition="in" filter="fade">
                                      <p:cBhvr>
                                        <p:cTn id="265" dur="500"/>
                                        <p:tgtEl>
                                          <p:spTgt spid="12"/>
                                        </p:tgtEl>
                                      </p:cBhvr>
                                    </p:animEffect>
                                  </p:childTnLst>
                                </p:cTn>
                              </p:par>
                              <p:par>
                                <p:cTn id="266" presetID="10" presetClass="exit" presetSubtype="0" fill="hold" grpId="3" nodeType="withEffect">
                                  <p:stCondLst>
                                    <p:cond delay="2500"/>
                                  </p:stCondLst>
                                  <p:childTnLst>
                                    <p:animEffect transition="out" filter="fade">
                                      <p:cBhvr>
                                        <p:cTn id="267" dur="500"/>
                                        <p:tgtEl>
                                          <p:spTgt spid="12"/>
                                        </p:tgtEl>
                                      </p:cBhvr>
                                    </p:animEffect>
                                    <p:set>
                                      <p:cBhvr>
                                        <p:cTn id="268" dur="1" fill="hold">
                                          <p:stCondLst>
                                            <p:cond delay="499"/>
                                          </p:stCondLst>
                                        </p:cTn>
                                        <p:tgtEl>
                                          <p:spTgt spid="12"/>
                                        </p:tgtEl>
                                        <p:attrNameLst>
                                          <p:attrName>style.visibility</p:attrName>
                                        </p:attrNameLst>
                                      </p:cBhvr>
                                      <p:to>
                                        <p:strVal val="hidden"/>
                                      </p:to>
                                    </p:set>
                                  </p:childTnLst>
                                </p:cTn>
                              </p:par>
                              <p:par>
                                <p:cTn id="269" presetID="10" presetClass="entr" presetSubtype="0" fill="hold" grpId="4" nodeType="withEffect">
                                  <p:stCondLst>
                                    <p:cond delay="3000"/>
                                  </p:stCondLst>
                                  <p:childTnLst>
                                    <p:set>
                                      <p:cBhvr>
                                        <p:cTn id="270" dur="1" fill="hold">
                                          <p:stCondLst>
                                            <p:cond delay="0"/>
                                          </p:stCondLst>
                                        </p:cTn>
                                        <p:tgtEl>
                                          <p:spTgt spid="12"/>
                                        </p:tgtEl>
                                        <p:attrNameLst>
                                          <p:attrName>style.visibility</p:attrName>
                                        </p:attrNameLst>
                                      </p:cBhvr>
                                      <p:to>
                                        <p:strVal val="visible"/>
                                      </p:to>
                                    </p:set>
                                    <p:animEffect transition="in" filter="fade">
                                      <p:cBhvr>
                                        <p:cTn id="271" dur="500"/>
                                        <p:tgtEl>
                                          <p:spTgt spid="12"/>
                                        </p:tgtEl>
                                      </p:cBhvr>
                                    </p:animEffect>
                                  </p:childTnLst>
                                </p:cTn>
                              </p:par>
                              <p:par>
                                <p:cTn id="272" presetID="10" presetClass="exit" presetSubtype="0" fill="hold" grpId="5" nodeType="withEffect">
                                  <p:stCondLst>
                                    <p:cond delay="3500"/>
                                  </p:stCondLst>
                                  <p:childTnLst>
                                    <p:animEffect transition="out" filter="fade">
                                      <p:cBhvr>
                                        <p:cTn id="273" dur="500"/>
                                        <p:tgtEl>
                                          <p:spTgt spid="12"/>
                                        </p:tgtEl>
                                      </p:cBhvr>
                                    </p:animEffect>
                                    <p:set>
                                      <p:cBhvr>
                                        <p:cTn id="274" dur="1" fill="hold">
                                          <p:stCondLst>
                                            <p:cond delay="499"/>
                                          </p:stCondLst>
                                        </p:cTn>
                                        <p:tgtEl>
                                          <p:spTgt spid="12"/>
                                        </p:tgtEl>
                                        <p:attrNameLst>
                                          <p:attrName>style.visibility</p:attrName>
                                        </p:attrNameLst>
                                      </p:cBhvr>
                                      <p:to>
                                        <p:strVal val="hidden"/>
                                      </p:to>
                                    </p:set>
                                  </p:childTnLst>
                                </p:cTn>
                              </p:par>
                              <p:par>
                                <p:cTn id="275" presetID="10" presetClass="entr" presetSubtype="0" fill="hold" grpId="6" nodeType="withEffect">
                                  <p:stCondLst>
                                    <p:cond delay="4000"/>
                                  </p:stCondLst>
                                  <p:childTnLst>
                                    <p:set>
                                      <p:cBhvr>
                                        <p:cTn id="276" dur="1" fill="hold">
                                          <p:stCondLst>
                                            <p:cond delay="0"/>
                                          </p:stCondLst>
                                        </p:cTn>
                                        <p:tgtEl>
                                          <p:spTgt spid="12"/>
                                        </p:tgtEl>
                                        <p:attrNameLst>
                                          <p:attrName>style.visibility</p:attrName>
                                        </p:attrNameLst>
                                      </p:cBhvr>
                                      <p:to>
                                        <p:strVal val="visible"/>
                                      </p:to>
                                    </p:set>
                                    <p:animEffect transition="in" filter="fade">
                                      <p:cBhvr>
                                        <p:cTn id="277" dur="500"/>
                                        <p:tgtEl>
                                          <p:spTgt spid="12"/>
                                        </p:tgtEl>
                                      </p:cBhvr>
                                    </p:animEffect>
                                  </p:childTnLst>
                                </p:cTn>
                              </p:par>
                              <p:par>
                                <p:cTn id="278" presetID="10" presetClass="exit" presetSubtype="0" fill="hold" grpId="7" nodeType="withEffect">
                                  <p:stCondLst>
                                    <p:cond delay="4500"/>
                                  </p:stCondLst>
                                  <p:childTnLst>
                                    <p:animEffect transition="out" filter="fade">
                                      <p:cBhvr>
                                        <p:cTn id="279" dur="500"/>
                                        <p:tgtEl>
                                          <p:spTgt spid="12"/>
                                        </p:tgtEl>
                                      </p:cBhvr>
                                    </p:animEffect>
                                    <p:set>
                                      <p:cBhvr>
                                        <p:cTn id="280" dur="1" fill="hold">
                                          <p:stCondLst>
                                            <p:cond delay="499"/>
                                          </p:stCondLst>
                                        </p:cTn>
                                        <p:tgtEl>
                                          <p:spTgt spid="12"/>
                                        </p:tgtEl>
                                        <p:attrNameLst>
                                          <p:attrName>style.visibility</p:attrName>
                                        </p:attrNameLst>
                                      </p:cBhvr>
                                      <p:to>
                                        <p:strVal val="hidden"/>
                                      </p:to>
                                    </p:set>
                                  </p:childTnLst>
                                </p:cTn>
                              </p:par>
                              <p:par>
                                <p:cTn id="281" presetID="10" presetClass="entr" presetSubtype="0" fill="hold" grpId="8" nodeType="withEffect">
                                  <p:stCondLst>
                                    <p:cond delay="5000"/>
                                  </p:stCondLst>
                                  <p:childTnLst>
                                    <p:set>
                                      <p:cBhvr>
                                        <p:cTn id="282" dur="1" fill="hold">
                                          <p:stCondLst>
                                            <p:cond delay="0"/>
                                          </p:stCondLst>
                                        </p:cTn>
                                        <p:tgtEl>
                                          <p:spTgt spid="12"/>
                                        </p:tgtEl>
                                        <p:attrNameLst>
                                          <p:attrName>style.visibility</p:attrName>
                                        </p:attrNameLst>
                                      </p:cBhvr>
                                      <p:to>
                                        <p:strVal val="visible"/>
                                      </p:to>
                                    </p:set>
                                    <p:animEffect transition="in" filter="fade">
                                      <p:cBhvr>
                                        <p:cTn id="283" dur="500"/>
                                        <p:tgtEl>
                                          <p:spTgt spid="12"/>
                                        </p:tgtEl>
                                      </p:cBhvr>
                                    </p:animEffect>
                                  </p:childTnLst>
                                </p:cTn>
                              </p:par>
                              <p:par>
                                <p:cTn id="284" presetID="10" presetClass="exit" presetSubtype="0" fill="hold" grpId="9" nodeType="withEffect">
                                  <p:stCondLst>
                                    <p:cond delay="5500"/>
                                  </p:stCondLst>
                                  <p:childTnLst>
                                    <p:animEffect transition="out" filter="fade">
                                      <p:cBhvr>
                                        <p:cTn id="285" dur="500"/>
                                        <p:tgtEl>
                                          <p:spTgt spid="12"/>
                                        </p:tgtEl>
                                      </p:cBhvr>
                                    </p:animEffect>
                                    <p:set>
                                      <p:cBhvr>
                                        <p:cTn id="286" dur="1" fill="hold">
                                          <p:stCondLst>
                                            <p:cond delay="499"/>
                                          </p:stCondLst>
                                        </p:cTn>
                                        <p:tgtEl>
                                          <p:spTgt spid="12"/>
                                        </p:tgtEl>
                                        <p:attrNameLst>
                                          <p:attrName>style.visibility</p:attrName>
                                        </p:attrNameLst>
                                      </p:cBhvr>
                                      <p:to>
                                        <p:strVal val="hidden"/>
                                      </p:to>
                                    </p:set>
                                  </p:childTnLst>
                                </p:cTn>
                              </p:par>
                              <p:par>
                                <p:cTn id="287" presetID="10" presetClass="entr" presetSubtype="0" fill="hold" grpId="0" nodeType="withEffect">
                                  <p:stCondLst>
                                    <p:cond delay="1000"/>
                                  </p:stCondLst>
                                  <p:childTnLst>
                                    <p:set>
                                      <p:cBhvr>
                                        <p:cTn id="288" dur="1" fill="hold">
                                          <p:stCondLst>
                                            <p:cond delay="0"/>
                                          </p:stCondLst>
                                        </p:cTn>
                                        <p:tgtEl>
                                          <p:spTgt spid="6"/>
                                        </p:tgtEl>
                                        <p:attrNameLst>
                                          <p:attrName>style.visibility</p:attrName>
                                        </p:attrNameLst>
                                      </p:cBhvr>
                                      <p:to>
                                        <p:strVal val="visible"/>
                                      </p:to>
                                    </p:set>
                                    <p:animEffect transition="in" filter="fade">
                                      <p:cBhvr>
                                        <p:cTn id="289" dur="500"/>
                                        <p:tgtEl>
                                          <p:spTgt spid="6"/>
                                        </p:tgtEl>
                                      </p:cBhvr>
                                    </p:animEffect>
                                  </p:childTnLst>
                                </p:cTn>
                              </p:par>
                              <p:par>
                                <p:cTn id="290" presetID="10" presetClass="exit" presetSubtype="0" fill="hold" grpId="1" nodeType="withEffect">
                                  <p:stCondLst>
                                    <p:cond delay="5000"/>
                                  </p:stCondLst>
                                  <p:childTnLst>
                                    <p:animEffect transition="out" filter="fade">
                                      <p:cBhvr>
                                        <p:cTn id="291" dur="500"/>
                                        <p:tgtEl>
                                          <p:spTgt spid="6"/>
                                        </p:tgtEl>
                                      </p:cBhvr>
                                    </p:animEffect>
                                    <p:set>
                                      <p:cBhvr>
                                        <p:cTn id="292" dur="1" fill="hold">
                                          <p:stCondLst>
                                            <p:cond delay="499"/>
                                          </p:stCondLst>
                                        </p:cTn>
                                        <p:tgtEl>
                                          <p:spTgt spid="6"/>
                                        </p:tgtEl>
                                        <p:attrNameLst>
                                          <p:attrName>style.visibility</p:attrName>
                                        </p:attrNameLst>
                                      </p:cBhvr>
                                      <p:to>
                                        <p:strVal val="hidden"/>
                                      </p:to>
                                    </p:set>
                                  </p:childTnLst>
                                </p:cTn>
                              </p:par>
                              <p:par>
                                <p:cTn id="293" presetID="10" presetClass="entr" presetSubtype="0" fill="hold" grpId="0" nodeType="withEffect">
                                  <p:stCondLst>
                                    <p:cond delay="1250"/>
                                  </p:stCondLst>
                                  <p:childTnLst>
                                    <p:set>
                                      <p:cBhvr>
                                        <p:cTn id="294" dur="1" fill="hold">
                                          <p:stCondLst>
                                            <p:cond delay="0"/>
                                          </p:stCondLst>
                                        </p:cTn>
                                        <p:tgtEl>
                                          <p:spTgt spid="4"/>
                                        </p:tgtEl>
                                        <p:attrNameLst>
                                          <p:attrName>style.visibility</p:attrName>
                                        </p:attrNameLst>
                                      </p:cBhvr>
                                      <p:to>
                                        <p:strVal val="visible"/>
                                      </p:to>
                                    </p:set>
                                    <p:animEffect transition="in" filter="fade">
                                      <p:cBhvr>
                                        <p:cTn id="295" dur="500"/>
                                        <p:tgtEl>
                                          <p:spTgt spid="4"/>
                                        </p:tgtEl>
                                      </p:cBhvr>
                                    </p:animEffect>
                                  </p:childTnLst>
                                </p:cTn>
                              </p:par>
                              <p:par>
                                <p:cTn id="296" presetID="10" presetClass="exit" presetSubtype="0" fill="hold" grpId="1" nodeType="withEffect">
                                  <p:stCondLst>
                                    <p:cond delay="5250"/>
                                  </p:stCondLst>
                                  <p:childTnLst>
                                    <p:animEffect transition="out" filter="fade">
                                      <p:cBhvr>
                                        <p:cTn id="297" dur="500"/>
                                        <p:tgtEl>
                                          <p:spTgt spid="4"/>
                                        </p:tgtEl>
                                      </p:cBhvr>
                                    </p:animEffect>
                                    <p:set>
                                      <p:cBhvr>
                                        <p:cTn id="298" dur="1" fill="hold">
                                          <p:stCondLst>
                                            <p:cond delay="499"/>
                                          </p:stCondLst>
                                        </p:cTn>
                                        <p:tgtEl>
                                          <p:spTgt spid="4"/>
                                        </p:tgtEl>
                                        <p:attrNameLst>
                                          <p:attrName>style.visibility</p:attrName>
                                        </p:attrNameLst>
                                      </p:cBhvr>
                                      <p:to>
                                        <p:strVal val="hidden"/>
                                      </p:to>
                                    </p:set>
                                  </p:childTnLst>
                                </p:cTn>
                              </p:par>
                              <p:par>
                                <p:cTn id="299" presetID="10" presetClass="entr" presetSubtype="0" fill="hold" grpId="0" nodeType="withEffect">
                                  <p:stCondLst>
                                    <p:cond delay="1500"/>
                                  </p:stCondLst>
                                  <p:childTnLst>
                                    <p:set>
                                      <p:cBhvr>
                                        <p:cTn id="300" dur="1" fill="hold">
                                          <p:stCondLst>
                                            <p:cond delay="0"/>
                                          </p:stCondLst>
                                        </p:cTn>
                                        <p:tgtEl>
                                          <p:spTgt spid="7"/>
                                        </p:tgtEl>
                                        <p:attrNameLst>
                                          <p:attrName>style.visibility</p:attrName>
                                        </p:attrNameLst>
                                      </p:cBhvr>
                                      <p:to>
                                        <p:strVal val="visible"/>
                                      </p:to>
                                    </p:set>
                                    <p:animEffect transition="in" filter="fade">
                                      <p:cBhvr>
                                        <p:cTn id="301" dur="500"/>
                                        <p:tgtEl>
                                          <p:spTgt spid="7"/>
                                        </p:tgtEl>
                                      </p:cBhvr>
                                    </p:animEffect>
                                  </p:childTnLst>
                                </p:cTn>
                              </p:par>
                              <p:par>
                                <p:cTn id="302" presetID="10" presetClass="exit" presetSubtype="0" fill="hold" grpId="1" nodeType="withEffect">
                                  <p:stCondLst>
                                    <p:cond delay="5500"/>
                                  </p:stCondLst>
                                  <p:childTnLst>
                                    <p:animEffect transition="out" filter="fade">
                                      <p:cBhvr>
                                        <p:cTn id="303" dur="500"/>
                                        <p:tgtEl>
                                          <p:spTgt spid="7"/>
                                        </p:tgtEl>
                                      </p:cBhvr>
                                    </p:animEffect>
                                    <p:set>
                                      <p:cBhvr>
                                        <p:cTn id="304" dur="1" fill="hold">
                                          <p:stCondLst>
                                            <p:cond delay="499"/>
                                          </p:stCondLst>
                                        </p:cTn>
                                        <p:tgtEl>
                                          <p:spTgt spid="7"/>
                                        </p:tgtEl>
                                        <p:attrNameLst>
                                          <p:attrName>style.visibility</p:attrName>
                                        </p:attrNameLst>
                                      </p:cBhvr>
                                      <p:to>
                                        <p:strVal val="hidden"/>
                                      </p:to>
                                    </p:set>
                                  </p:childTnLst>
                                </p:cTn>
                              </p:par>
                              <p:par>
                                <p:cTn id="305" presetID="10" presetClass="entr" presetSubtype="0" fill="hold" grpId="0" nodeType="withEffect">
                                  <p:stCondLst>
                                    <p:cond delay="1750"/>
                                  </p:stCondLst>
                                  <p:childTnLst>
                                    <p:set>
                                      <p:cBhvr>
                                        <p:cTn id="306" dur="1" fill="hold">
                                          <p:stCondLst>
                                            <p:cond delay="0"/>
                                          </p:stCondLst>
                                        </p:cTn>
                                        <p:tgtEl>
                                          <p:spTgt spid="5"/>
                                        </p:tgtEl>
                                        <p:attrNameLst>
                                          <p:attrName>style.visibility</p:attrName>
                                        </p:attrNameLst>
                                      </p:cBhvr>
                                      <p:to>
                                        <p:strVal val="visible"/>
                                      </p:to>
                                    </p:set>
                                    <p:animEffect transition="in" filter="fade">
                                      <p:cBhvr>
                                        <p:cTn id="307" dur="500"/>
                                        <p:tgtEl>
                                          <p:spTgt spid="5"/>
                                        </p:tgtEl>
                                      </p:cBhvr>
                                    </p:animEffect>
                                  </p:childTnLst>
                                </p:cTn>
                              </p:par>
                              <p:par>
                                <p:cTn id="308" presetID="10" presetClass="exit" presetSubtype="0" fill="hold" grpId="1" nodeType="withEffect">
                                  <p:stCondLst>
                                    <p:cond delay="5750"/>
                                  </p:stCondLst>
                                  <p:childTnLst>
                                    <p:animEffect transition="out" filter="fade">
                                      <p:cBhvr>
                                        <p:cTn id="309" dur="500"/>
                                        <p:tgtEl>
                                          <p:spTgt spid="5"/>
                                        </p:tgtEl>
                                      </p:cBhvr>
                                    </p:animEffect>
                                    <p:set>
                                      <p:cBhvr>
                                        <p:cTn id="310" dur="1" fill="hold">
                                          <p:stCondLst>
                                            <p:cond delay="499"/>
                                          </p:stCondLst>
                                        </p:cTn>
                                        <p:tgtEl>
                                          <p:spTgt spid="5"/>
                                        </p:tgtEl>
                                        <p:attrNameLst>
                                          <p:attrName>style.visibility</p:attrName>
                                        </p:attrNameLst>
                                      </p:cBhvr>
                                      <p:to>
                                        <p:strVal val="hidden"/>
                                      </p:to>
                                    </p:set>
                                  </p:childTnLst>
                                </p:cTn>
                              </p:par>
                              <p:par>
                                <p:cTn id="311" presetID="10" presetClass="entr" presetSubtype="0" fill="hold" grpId="0" nodeType="withEffect">
                                  <p:stCondLst>
                                    <p:cond delay="1500"/>
                                  </p:stCondLst>
                                  <p:childTnLst>
                                    <p:set>
                                      <p:cBhvr>
                                        <p:cTn id="312" dur="1" fill="hold">
                                          <p:stCondLst>
                                            <p:cond delay="0"/>
                                          </p:stCondLst>
                                        </p:cTn>
                                        <p:tgtEl>
                                          <p:spTgt spid="17"/>
                                        </p:tgtEl>
                                        <p:attrNameLst>
                                          <p:attrName>style.visibility</p:attrName>
                                        </p:attrNameLst>
                                      </p:cBhvr>
                                      <p:to>
                                        <p:strVal val="visible"/>
                                      </p:to>
                                    </p:set>
                                    <p:animEffect transition="in" filter="fade">
                                      <p:cBhvr>
                                        <p:cTn id="313" dur="500"/>
                                        <p:tgtEl>
                                          <p:spTgt spid="17"/>
                                        </p:tgtEl>
                                      </p:cBhvr>
                                    </p:animEffect>
                                  </p:childTnLst>
                                </p:cTn>
                              </p:par>
                              <p:par>
                                <p:cTn id="314" presetID="10" presetClass="exit" presetSubtype="0" fill="hold" grpId="1" nodeType="withEffect">
                                  <p:stCondLst>
                                    <p:cond delay="200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ntr" presetSubtype="0" fill="hold" grpId="2" nodeType="withEffect">
                                  <p:stCondLst>
                                    <p:cond delay="2500"/>
                                  </p:stCondLst>
                                  <p:childTnLst>
                                    <p:set>
                                      <p:cBhvr>
                                        <p:cTn id="318" dur="1" fill="hold">
                                          <p:stCondLst>
                                            <p:cond delay="0"/>
                                          </p:stCondLst>
                                        </p:cTn>
                                        <p:tgtEl>
                                          <p:spTgt spid="17"/>
                                        </p:tgtEl>
                                        <p:attrNameLst>
                                          <p:attrName>style.visibility</p:attrName>
                                        </p:attrNameLst>
                                      </p:cBhvr>
                                      <p:to>
                                        <p:strVal val="visible"/>
                                      </p:to>
                                    </p:set>
                                    <p:animEffect transition="in" filter="fade">
                                      <p:cBhvr>
                                        <p:cTn id="319" dur="500"/>
                                        <p:tgtEl>
                                          <p:spTgt spid="17"/>
                                        </p:tgtEl>
                                      </p:cBhvr>
                                    </p:animEffect>
                                  </p:childTnLst>
                                </p:cTn>
                              </p:par>
                              <p:par>
                                <p:cTn id="320" presetID="10" presetClass="exit" presetSubtype="0" fill="hold" grpId="3" nodeType="withEffect">
                                  <p:stCondLst>
                                    <p:cond delay="3000"/>
                                  </p:stCondLst>
                                  <p:childTnLst>
                                    <p:animEffect transition="out" filter="fade">
                                      <p:cBhvr>
                                        <p:cTn id="321" dur="500"/>
                                        <p:tgtEl>
                                          <p:spTgt spid="17"/>
                                        </p:tgtEl>
                                      </p:cBhvr>
                                    </p:animEffect>
                                    <p:set>
                                      <p:cBhvr>
                                        <p:cTn id="322" dur="1" fill="hold">
                                          <p:stCondLst>
                                            <p:cond delay="499"/>
                                          </p:stCondLst>
                                        </p:cTn>
                                        <p:tgtEl>
                                          <p:spTgt spid="17"/>
                                        </p:tgtEl>
                                        <p:attrNameLst>
                                          <p:attrName>style.visibility</p:attrName>
                                        </p:attrNameLst>
                                      </p:cBhvr>
                                      <p:to>
                                        <p:strVal val="hidden"/>
                                      </p:to>
                                    </p:set>
                                  </p:childTnLst>
                                </p:cTn>
                              </p:par>
                              <p:par>
                                <p:cTn id="323" presetID="10" presetClass="entr" presetSubtype="0" fill="hold" grpId="4" nodeType="withEffect">
                                  <p:stCondLst>
                                    <p:cond delay="3540"/>
                                  </p:stCondLst>
                                  <p:childTnLst>
                                    <p:set>
                                      <p:cBhvr>
                                        <p:cTn id="324" dur="1" fill="hold">
                                          <p:stCondLst>
                                            <p:cond delay="0"/>
                                          </p:stCondLst>
                                        </p:cTn>
                                        <p:tgtEl>
                                          <p:spTgt spid="17"/>
                                        </p:tgtEl>
                                        <p:attrNameLst>
                                          <p:attrName>style.visibility</p:attrName>
                                        </p:attrNameLst>
                                      </p:cBhvr>
                                      <p:to>
                                        <p:strVal val="visible"/>
                                      </p:to>
                                    </p:set>
                                    <p:animEffect transition="in" filter="fade">
                                      <p:cBhvr>
                                        <p:cTn id="325" dur="500"/>
                                        <p:tgtEl>
                                          <p:spTgt spid="17"/>
                                        </p:tgtEl>
                                      </p:cBhvr>
                                    </p:animEffect>
                                  </p:childTnLst>
                                </p:cTn>
                              </p:par>
                              <p:par>
                                <p:cTn id="326" presetID="10" presetClass="exit" presetSubtype="0" fill="hold" grpId="5" nodeType="withEffect">
                                  <p:stCondLst>
                                    <p:cond delay="4000"/>
                                  </p:stCondLst>
                                  <p:childTnLst>
                                    <p:animEffect transition="out" filter="fade">
                                      <p:cBhvr>
                                        <p:cTn id="327" dur="500"/>
                                        <p:tgtEl>
                                          <p:spTgt spid="17"/>
                                        </p:tgtEl>
                                      </p:cBhvr>
                                    </p:animEffect>
                                    <p:set>
                                      <p:cBhvr>
                                        <p:cTn id="328" dur="1" fill="hold">
                                          <p:stCondLst>
                                            <p:cond delay="499"/>
                                          </p:stCondLst>
                                        </p:cTn>
                                        <p:tgtEl>
                                          <p:spTgt spid="17"/>
                                        </p:tgtEl>
                                        <p:attrNameLst>
                                          <p:attrName>style.visibility</p:attrName>
                                        </p:attrNameLst>
                                      </p:cBhvr>
                                      <p:to>
                                        <p:strVal val="hidden"/>
                                      </p:to>
                                    </p:set>
                                  </p:childTnLst>
                                </p:cTn>
                              </p:par>
                              <p:par>
                                <p:cTn id="329" presetID="10" presetClass="entr" presetSubtype="0" fill="hold" grpId="6" nodeType="withEffect">
                                  <p:stCondLst>
                                    <p:cond delay="4500"/>
                                  </p:stCondLst>
                                  <p:childTnLst>
                                    <p:set>
                                      <p:cBhvr>
                                        <p:cTn id="330" dur="1" fill="hold">
                                          <p:stCondLst>
                                            <p:cond delay="0"/>
                                          </p:stCondLst>
                                        </p:cTn>
                                        <p:tgtEl>
                                          <p:spTgt spid="17"/>
                                        </p:tgtEl>
                                        <p:attrNameLst>
                                          <p:attrName>style.visibility</p:attrName>
                                        </p:attrNameLst>
                                      </p:cBhvr>
                                      <p:to>
                                        <p:strVal val="visible"/>
                                      </p:to>
                                    </p:set>
                                    <p:animEffect transition="in" filter="fade">
                                      <p:cBhvr>
                                        <p:cTn id="331" dur="500"/>
                                        <p:tgtEl>
                                          <p:spTgt spid="17"/>
                                        </p:tgtEl>
                                      </p:cBhvr>
                                    </p:animEffect>
                                  </p:childTnLst>
                                </p:cTn>
                              </p:par>
                              <p:par>
                                <p:cTn id="332" presetID="10" presetClass="exit" presetSubtype="0" fill="hold" grpId="7" nodeType="withEffect">
                                  <p:stCondLst>
                                    <p:cond delay="5000"/>
                                  </p:stCondLst>
                                  <p:childTnLst>
                                    <p:animEffect transition="out" filter="fade">
                                      <p:cBhvr>
                                        <p:cTn id="333" dur="500"/>
                                        <p:tgtEl>
                                          <p:spTgt spid="17"/>
                                        </p:tgtEl>
                                      </p:cBhvr>
                                    </p:animEffect>
                                    <p:set>
                                      <p:cBhvr>
                                        <p:cTn id="334" dur="1" fill="hold">
                                          <p:stCondLst>
                                            <p:cond delay="499"/>
                                          </p:stCondLst>
                                        </p:cTn>
                                        <p:tgtEl>
                                          <p:spTgt spid="17"/>
                                        </p:tgtEl>
                                        <p:attrNameLst>
                                          <p:attrName>style.visibility</p:attrName>
                                        </p:attrNameLst>
                                      </p:cBhvr>
                                      <p:to>
                                        <p:strVal val="hidden"/>
                                      </p:to>
                                    </p:set>
                                  </p:childTnLst>
                                </p:cTn>
                              </p:par>
                              <p:par>
                                <p:cTn id="335" presetID="10" presetClass="entr" presetSubtype="0" fill="hold" grpId="8" nodeType="withEffect">
                                  <p:stCondLst>
                                    <p:cond delay="5500"/>
                                  </p:stCondLst>
                                  <p:childTnLst>
                                    <p:set>
                                      <p:cBhvr>
                                        <p:cTn id="336" dur="1" fill="hold">
                                          <p:stCondLst>
                                            <p:cond delay="0"/>
                                          </p:stCondLst>
                                        </p:cTn>
                                        <p:tgtEl>
                                          <p:spTgt spid="17"/>
                                        </p:tgtEl>
                                        <p:attrNameLst>
                                          <p:attrName>style.visibility</p:attrName>
                                        </p:attrNameLst>
                                      </p:cBhvr>
                                      <p:to>
                                        <p:strVal val="visible"/>
                                      </p:to>
                                    </p:set>
                                    <p:animEffect transition="in" filter="fade">
                                      <p:cBhvr>
                                        <p:cTn id="337" dur="500"/>
                                        <p:tgtEl>
                                          <p:spTgt spid="17"/>
                                        </p:tgtEl>
                                      </p:cBhvr>
                                    </p:animEffect>
                                  </p:childTnLst>
                                </p:cTn>
                              </p:par>
                              <p:par>
                                <p:cTn id="338" presetID="10" presetClass="exit" presetSubtype="0" fill="hold" grpId="9" nodeType="withEffect">
                                  <p:stCondLst>
                                    <p:cond delay="6000"/>
                                  </p:stCondLst>
                                  <p:childTnLst>
                                    <p:animEffect transition="out" filter="fade">
                                      <p:cBhvr>
                                        <p:cTn id="339" dur="500"/>
                                        <p:tgtEl>
                                          <p:spTgt spid="17"/>
                                        </p:tgtEl>
                                      </p:cBhvr>
                                    </p:animEffect>
                                    <p:set>
                                      <p:cBhvr>
                                        <p:cTn id="3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8" grpId="0" animBg="1"/>
      <p:bldP spid="28" grpId="1" animBg="1"/>
      <p:bldP spid="28" grpId="2" animBg="1"/>
      <p:bldP spid="28" grpId="3" animBg="1"/>
      <p:bldP spid="28" grpId="4" animBg="1"/>
      <p:bldP spid="28" grpId="5" animBg="1"/>
      <p:bldP spid="28" grpId="6" animBg="1"/>
      <p:bldP spid="28" grpId="7" animBg="1"/>
      <p:bldP spid="28" grpId="8" animBg="1"/>
      <p:bldP spid="28" grpId="9" animBg="1"/>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P spid="2" grpId="0"/>
      <p:bldP spid="2"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172205"/>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316679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50"/>
            <a:ext cx="4011084" cy="1162050"/>
          </a:xfrm>
        </p:spPr>
        <p:txBody>
          <a:bodyPr anchor="b"/>
          <a:lstStyle>
            <a:lvl1pPr algn="l">
              <a:defRPr sz="2000" b="1"/>
            </a:lvl1pPr>
          </a:lstStyle>
          <a:p>
            <a:r>
              <a:rPr lang="en-US" dirty="0"/>
              <a:t>[Insert Title Here] </a:t>
            </a:r>
          </a:p>
        </p:txBody>
      </p:sp>
      <p:sp>
        <p:nvSpPr>
          <p:cNvPr id="3" name="Content Placeholder 2"/>
          <p:cNvSpPr>
            <a:spLocks noGrp="1"/>
          </p:cNvSpPr>
          <p:nvPr>
            <p:ph idx="1"/>
          </p:nvPr>
        </p:nvSpPr>
        <p:spPr>
          <a:xfrm>
            <a:off x="4766733" y="273055"/>
            <a:ext cx="6815667"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42260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172205"/>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116705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Date Placeholder 4"/>
          <p:cNvSpPr>
            <a:spLocks noGrp="1"/>
          </p:cNvSpPr>
          <p:nvPr>
            <p:ph type="dt" sz="half" idx="10"/>
          </p:nvPr>
        </p:nvSpPr>
        <p:spPr>
          <a:xfrm>
            <a:off x="8737600" y="6172205"/>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56451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13F0-7BBB-445F-A05D-1089F71F9B3B}"/>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3993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27" name="Diamond 26">
            <a:extLst>
              <a:ext uri="{FF2B5EF4-FFF2-40B4-BE49-F238E27FC236}">
                <a16:creationId xmlns:a16="http://schemas.microsoft.com/office/drawing/2014/main" id="{239F7AA4-2D43-4BCB-BF16-CC8ED5C11C06}"/>
              </a:ext>
            </a:extLst>
          </p:cNvPr>
          <p:cNvSpPr>
            <a:spLocks noChangeAspect="1"/>
          </p:cNvSpPr>
          <p:nvPr userDrawn="1"/>
        </p:nvSpPr>
        <p:spPr>
          <a:xfrm>
            <a:off x="10661904" y="2577165"/>
            <a:ext cx="1600200"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Diamond 24">
            <a:extLst>
              <a:ext uri="{FF2B5EF4-FFF2-40B4-BE49-F238E27FC236}">
                <a16:creationId xmlns:a16="http://schemas.microsoft.com/office/drawing/2014/main" id="{E36BE92B-B8B8-46ED-9916-9CF1DE781E51}"/>
              </a:ext>
            </a:extLst>
          </p:cNvPr>
          <p:cNvSpPr>
            <a:spLocks noChangeAspect="1"/>
          </p:cNvSpPr>
          <p:nvPr userDrawn="1"/>
        </p:nvSpPr>
        <p:spPr>
          <a:xfrm>
            <a:off x="9107424" y="4187952"/>
            <a:ext cx="1600200" cy="16002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Diamond 25">
            <a:extLst>
              <a:ext uri="{FF2B5EF4-FFF2-40B4-BE49-F238E27FC236}">
                <a16:creationId xmlns:a16="http://schemas.microsoft.com/office/drawing/2014/main" id="{1890491F-A8C8-4CD9-B9DA-66F985F0F939}"/>
              </a:ext>
            </a:extLst>
          </p:cNvPr>
          <p:cNvSpPr>
            <a:spLocks noChangeAspect="1"/>
          </p:cNvSpPr>
          <p:nvPr userDrawn="1"/>
        </p:nvSpPr>
        <p:spPr>
          <a:xfrm>
            <a:off x="9107424" y="941832"/>
            <a:ext cx="1600200"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Diamond 23">
            <a:extLst>
              <a:ext uri="{FF2B5EF4-FFF2-40B4-BE49-F238E27FC236}">
                <a16:creationId xmlns:a16="http://schemas.microsoft.com/office/drawing/2014/main" id="{45B9E38A-CAC0-440D-AE24-F2E889796CEF}"/>
              </a:ext>
            </a:extLst>
          </p:cNvPr>
          <p:cNvSpPr>
            <a:spLocks noChangeAspect="1"/>
          </p:cNvSpPr>
          <p:nvPr userDrawn="1"/>
        </p:nvSpPr>
        <p:spPr>
          <a:xfrm>
            <a:off x="1490472" y="4187952"/>
            <a:ext cx="1600200"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Diamond 22">
            <a:extLst>
              <a:ext uri="{FF2B5EF4-FFF2-40B4-BE49-F238E27FC236}">
                <a16:creationId xmlns:a16="http://schemas.microsoft.com/office/drawing/2014/main" id="{41520CD4-77DD-4940-B859-B80C6B496A83}"/>
              </a:ext>
            </a:extLst>
          </p:cNvPr>
          <p:cNvSpPr>
            <a:spLocks noChangeAspect="1"/>
          </p:cNvSpPr>
          <p:nvPr userDrawn="1"/>
        </p:nvSpPr>
        <p:spPr>
          <a:xfrm>
            <a:off x="-84995" y="2570169"/>
            <a:ext cx="1600200"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Diamond 21">
            <a:extLst>
              <a:ext uri="{FF2B5EF4-FFF2-40B4-BE49-F238E27FC236}">
                <a16:creationId xmlns:a16="http://schemas.microsoft.com/office/drawing/2014/main" id="{1BCDF2FB-7A60-4C66-8F7B-E075C795C1D5}"/>
              </a:ext>
            </a:extLst>
          </p:cNvPr>
          <p:cNvSpPr>
            <a:spLocks noChangeAspect="1"/>
          </p:cNvSpPr>
          <p:nvPr userDrawn="1"/>
        </p:nvSpPr>
        <p:spPr>
          <a:xfrm>
            <a:off x="1472184" y="941832"/>
            <a:ext cx="1600200" cy="1600200"/>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Graphic 5">
            <a:extLst>
              <a:ext uri="{FF2B5EF4-FFF2-40B4-BE49-F238E27FC236}">
                <a16:creationId xmlns:a16="http://schemas.microsoft.com/office/drawing/2014/main" id="{0FEF2CCD-FA67-AD4C-90A4-3379073509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9681" y="1701643"/>
            <a:ext cx="12524564" cy="3322844"/>
          </a:xfrm>
          <a:prstGeom prst="rect">
            <a:avLst/>
          </a:prstGeom>
        </p:spPr>
      </p:pic>
      <p:pic>
        <p:nvPicPr>
          <p:cNvPr id="8" name="Graphic 7">
            <a:extLst>
              <a:ext uri="{FF2B5EF4-FFF2-40B4-BE49-F238E27FC236}">
                <a16:creationId xmlns:a16="http://schemas.microsoft.com/office/drawing/2014/main" id="{CACD5791-03B1-B448-A1F2-6E17E58441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9681" y="1701643"/>
            <a:ext cx="12524564" cy="3351244"/>
          </a:xfrm>
          <a:prstGeom prst="rect">
            <a:avLst/>
          </a:prstGeom>
        </p:spPr>
      </p:pic>
      <p:sp>
        <p:nvSpPr>
          <p:cNvPr id="2" name="Graphic 11">
            <a:extLst>
              <a:ext uri="{FF2B5EF4-FFF2-40B4-BE49-F238E27FC236}">
                <a16:creationId xmlns:a16="http://schemas.microsoft.com/office/drawing/2014/main" id="{F999B271-6869-6B49-92E2-BB4C25CD8AD6}"/>
              </a:ext>
            </a:extLst>
          </p:cNvPr>
          <p:cNvSpPr/>
          <p:nvPr/>
        </p:nvSpPr>
        <p:spPr>
          <a:xfrm>
            <a:off x="-197937" y="1673510"/>
            <a:ext cx="12577905" cy="3412175"/>
          </a:xfrm>
          <a:custGeom>
            <a:avLst/>
            <a:gdLst>
              <a:gd name="connsiteX0" fmla="*/ 12406774 w 12577905"/>
              <a:gd name="connsiteY0" fmla="*/ 179019 h 3412175"/>
              <a:gd name="connsiteX1" fmla="*/ 9347750 w 12577905"/>
              <a:gd name="connsiteY1" fmla="*/ 3238674 h 3412175"/>
              <a:gd name="connsiteX2" fmla="*/ 6289900 w 12577905"/>
              <a:gd name="connsiteY2" fmla="*/ 179019 h 3412175"/>
              <a:gd name="connsiteX3" fmla="*/ 3230876 w 12577905"/>
              <a:gd name="connsiteY3" fmla="*/ 3238674 h 3412175"/>
              <a:gd name="connsiteX4" fmla="*/ 179107 w 12577905"/>
              <a:gd name="connsiteY4" fmla="*/ 184671 h 341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05" h="3412175">
                <a:moveTo>
                  <a:pt x="12406774" y="179019"/>
                </a:moveTo>
                <a:lnTo>
                  <a:pt x="9347750" y="3238674"/>
                </a:lnTo>
                <a:lnTo>
                  <a:pt x="6289900" y="179019"/>
                </a:lnTo>
                <a:lnTo>
                  <a:pt x="3230876" y="3238674"/>
                </a:lnTo>
                <a:lnTo>
                  <a:pt x="179107" y="184671"/>
                </a:lnTo>
              </a:path>
            </a:pathLst>
          </a:custGeom>
          <a:noFill/>
          <a:ln w="213217" cap="sq">
            <a:solidFill>
              <a:schemeClr val="accent2"/>
            </a:solidFill>
            <a:prstDash val="solid"/>
            <a:miter/>
          </a:ln>
        </p:spPr>
        <p:txBody>
          <a:bodyPr rtlCol="0" anchor="ctr"/>
          <a:lstStyle/>
          <a:p>
            <a:endParaRPr lang="en-US" sz="1800" dirty="0"/>
          </a:p>
        </p:txBody>
      </p:sp>
      <p:sp>
        <p:nvSpPr>
          <p:cNvPr id="3" name="Graphic 9">
            <a:extLst>
              <a:ext uri="{FF2B5EF4-FFF2-40B4-BE49-F238E27FC236}">
                <a16:creationId xmlns:a16="http://schemas.microsoft.com/office/drawing/2014/main" id="{0D74884F-79A7-6A4E-A240-70D5AA177CA7}"/>
              </a:ext>
            </a:extLst>
          </p:cNvPr>
          <p:cNvSpPr/>
          <p:nvPr/>
        </p:nvSpPr>
        <p:spPr>
          <a:xfrm>
            <a:off x="-198116" y="1633376"/>
            <a:ext cx="12577951" cy="3416058"/>
          </a:xfrm>
          <a:custGeom>
            <a:avLst/>
            <a:gdLst>
              <a:gd name="connsiteX0" fmla="*/ 179413 w 12577950"/>
              <a:gd name="connsiteY0" fmla="*/ 3236854 h 3416057"/>
              <a:gd name="connsiteX1" fmla="*/ 3229086 w 12577950"/>
              <a:gd name="connsiteY1" fmla="*/ 179376 h 3416057"/>
              <a:gd name="connsiteX2" fmla="*/ 6301608 w 12577950"/>
              <a:gd name="connsiteY2" fmla="*/ 3236854 h 3416057"/>
              <a:gd name="connsiteX3" fmla="*/ 9351173 w 12577950"/>
              <a:gd name="connsiteY3" fmla="*/ 179376 h 3416057"/>
              <a:gd name="connsiteX4" fmla="*/ 12403515 w 12577950"/>
              <a:gd name="connsiteY4" fmla="*/ 3219561 h 341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50" h="3416057">
                <a:moveTo>
                  <a:pt x="179413" y="3236854"/>
                </a:moveTo>
                <a:lnTo>
                  <a:pt x="3229086" y="179376"/>
                </a:lnTo>
                <a:lnTo>
                  <a:pt x="6301608" y="3236854"/>
                </a:lnTo>
                <a:lnTo>
                  <a:pt x="9351173" y="179376"/>
                </a:lnTo>
                <a:lnTo>
                  <a:pt x="12403515" y="3219561"/>
                </a:lnTo>
              </a:path>
            </a:pathLst>
          </a:custGeom>
          <a:noFill/>
          <a:ln w="213399" cap="sq">
            <a:solidFill>
              <a:schemeClr val="accent2"/>
            </a:solidFill>
            <a:prstDash val="solid"/>
            <a:miter/>
          </a:ln>
        </p:spPr>
        <p:txBody>
          <a:bodyPr rtlCol="0" anchor="ctr"/>
          <a:lstStyle/>
          <a:p>
            <a:endParaRPr lang="en-US" sz="1800" dirty="0"/>
          </a:p>
        </p:txBody>
      </p:sp>
      <p:sp>
        <p:nvSpPr>
          <p:cNvPr id="11" name="Grow Diamond">
            <a:extLst>
              <a:ext uri="{FF2B5EF4-FFF2-40B4-BE49-F238E27FC236}">
                <a16:creationId xmlns:a16="http://schemas.microsoft.com/office/drawing/2014/main" id="{754C3CA6-9BE1-470B-961A-F37FE53DA704}"/>
              </a:ext>
            </a:extLst>
          </p:cNvPr>
          <p:cNvSpPr/>
          <p:nvPr userDrawn="1"/>
        </p:nvSpPr>
        <p:spPr>
          <a:xfrm>
            <a:off x="1593684" y="-1149518"/>
            <a:ext cx="9004635" cy="9004635"/>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14">
            <a:extLst>
              <a:ext uri="{FF2B5EF4-FFF2-40B4-BE49-F238E27FC236}">
                <a16:creationId xmlns:a16="http://schemas.microsoft.com/office/drawing/2014/main" id="{43ECAC71-F538-43BF-B124-4CD821EF77DA}"/>
              </a:ext>
            </a:extLst>
          </p:cNvPr>
          <p:cNvSpPr>
            <a:spLocks noGrp="1"/>
          </p:cNvSpPr>
          <p:nvPr>
            <p:ph type="body" sz="quarter" idx="11"/>
          </p:nvPr>
        </p:nvSpPr>
        <p:spPr>
          <a:xfrm>
            <a:off x="3347659" y="2968346"/>
            <a:ext cx="5486400" cy="746125"/>
          </a:xfrm>
          <a:prstGeom prst="rect">
            <a:avLst/>
          </a:prstGeom>
        </p:spPr>
        <p:txBody>
          <a:bodyPr anchor="ctr"/>
          <a:lstStyle>
            <a:lvl1pPr marL="0" indent="0" algn="ctr">
              <a:buNone/>
              <a:defRPr sz="4800">
                <a:solidFill>
                  <a:schemeClr val="accent2"/>
                </a:solidFill>
                <a:latin typeface="+mn-lt"/>
              </a:defRPr>
            </a:lvl1pPr>
          </a:lstStyle>
          <a:p>
            <a:pPr lvl="0"/>
            <a:r>
              <a:rPr lang="en-US"/>
              <a:t>Click to edit Master text styles</a:t>
            </a:r>
          </a:p>
        </p:txBody>
      </p:sp>
      <p:sp>
        <p:nvSpPr>
          <p:cNvPr id="17" name="Text Placeholder 14">
            <a:extLst>
              <a:ext uri="{FF2B5EF4-FFF2-40B4-BE49-F238E27FC236}">
                <a16:creationId xmlns:a16="http://schemas.microsoft.com/office/drawing/2014/main" id="{7F7B7238-9C5D-4CE1-9708-8B1762AFD837}"/>
              </a:ext>
            </a:extLst>
          </p:cNvPr>
          <p:cNvSpPr>
            <a:spLocks noGrp="1"/>
          </p:cNvSpPr>
          <p:nvPr>
            <p:ph type="body" sz="quarter" idx="12"/>
          </p:nvPr>
        </p:nvSpPr>
        <p:spPr>
          <a:xfrm>
            <a:off x="3347659" y="4679828"/>
            <a:ext cx="5486400" cy="746125"/>
          </a:xfrm>
          <a:prstGeom prst="rect">
            <a:avLst/>
          </a:prstGeom>
        </p:spPr>
        <p:txBody>
          <a:bodyPr anchor="ctr"/>
          <a:lstStyle>
            <a:lvl1pPr marL="0" indent="0" algn="ctr">
              <a:buNone/>
              <a:defRPr sz="4800">
                <a:solidFill>
                  <a:schemeClr val="accent2"/>
                </a:solidFill>
                <a:latin typeface="+mn-lt"/>
              </a:defRPr>
            </a:lvl1pPr>
          </a:lstStyle>
          <a:p>
            <a:pPr lvl="0"/>
            <a:r>
              <a:rPr lang="en-US"/>
              <a:t>Click to edit Master text styles</a:t>
            </a:r>
          </a:p>
        </p:txBody>
      </p:sp>
      <p:sp>
        <p:nvSpPr>
          <p:cNvPr id="18" name="Title 17">
            <a:extLst>
              <a:ext uri="{FF2B5EF4-FFF2-40B4-BE49-F238E27FC236}">
                <a16:creationId xmlns:a16="http://schemas.microsoft.com/office/drawing/2014/main" id="{DF32274B-4378-47A1-A6CE-EDCD5600602B}"/>
              </a:ext>
            </a:extLst>
          </p:cNvPr>
          <p:cNvSpPr>
            <a:spLocks noGrp="1"/>
          </p:cNvSpPr>
          <p:nvPr>
            <p:ph type="title" hasCustomPrompt="1"/>
          </p:nvPr>
        </p:nvSpPr>
        <p:spPr>
          <a:xfrm>
            <a:off x="3346704" y="1325880"/>
            <a:ext cx="5486400" cy="749808"/>
          </a:xfrm>
          <a:prstGeom prst="rect">
            <a:avLst/>
          </a:prstGeom>
        </p:spPr>
        <p:txBody>
          <a:bodyPr anchor="ctr"/>
          <a:lstStyle>
            <a:lvl1pPr algn="ctr">
              <a:defRPr sz="4800">
                <a:solidFill>
                  <a:schemeClr val="accent2"/>
                </a:solidFill>
              </a:defRPr>
            </a:lvl1pPr>
          </a:lstStyle>
          <a:p>
            <a:r>
              <a:rPr lang="en-US" dirty="0"/>
              <a:t>Add a Slide Title - 1</a:t>
            </a:r>
          </a:p>
        </p:txBody>
      </p:sp>
      <p:cxnSp>
        <p:nvCxnSpPr>
          <p:cNvPr id="20" name="Straight Connector 19">
            <a:extLst>
              <a:ext uri="{FF2B5EF4-FFF2-40B4-BE49-F238E27FC236}">
                <a16:creationId xmlns:a16="http://schemas.microsoft.com/office/drawing/2014/main" id="{42AB59A1-06C5-4440-B3BE-11F6BC8D8749}"/>
              </a:ext>
            </a:extLst>
          </p:cNvPr>
          <p:cNvCxnSpPr>
            <a:cxnSpLocks/>
          </p:cNvCxnSpPr>
          <p:nvPr userDrawn="1"/>
        </p:nvCxnSpPr>
        <p:spPr>
          <a:xfrm>
            <a:off x="4107200" y="2511290"/>
            <a:ext cx="3965408"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77A2E5-683D-4A17-B4ED-3D5532DE3B78}"/>
              </a:ext>
            </a:extLst>
          </p:cNvPr>
          <p:cNvCxnSpPr>
            <a:cxnSpLocks/>
          </p:cNvCxnSpPr>
          <p:nvPr userDrawn="1"/>
        </p:nvCxnSpPr>
        <p:spPr>
          <a:xfrm>
            <a:off x="4107200" y="4187956"/>
            <a:ext cx="3965408"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2000"/>
                                        <p:tgtEl>
                                          <p:spTgt spid="8"/>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500"/>
                                        <p:tgtEl>
                                          <p:spTgt spid="3"/>
                                        </p:tgtEl>
                                      </p:cBhvr>
                                    </p:animEffect>
                                  </p:childTnLst>
                                </p:cTn>
                              </p:par>
                              <p:par>
                                <p:cTn id="14" presetID="16" presetClass="entr" presetSubtype="21"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500"/>
                                        <p:tgtEl>
                                          <p:spTgt spid="6"/>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1000"/>
                                        <p:tgtEl>
                                          <p:spTgt spid="11"/>
                                        </p:tgtEl>
                                      </p:cBhvr>
                                    </p:animEffect>
                                  </p:childTnLst>
                                </p:cTn>
                              </p:par>
                              <p:par>
                                <p:cTn id="21" presetID="10" presetClass="entr" presetSubtype="0" fill="hold" grpId="0" nodeType="withEffect">
                                  <p:stCondLst>
                                    <p:cond delay="500"/>
                                  </p:stCondLst>
                                  <p:iterate type="wd">
                                    <p:tmPct val="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1" nodeType="withEffect">
                                  <p:stCondLst>
                                    <p:cond delay="3250"/>
                                  </p:stCondLst>
                                  <p:iterate type="wd">
                                    <p:tmPct val="0"/>
                                  </p:iterate>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ntr" presetSubtype="0" fill="hold"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xit" presetSubtype="0" fill="hold" nodeType="withEffect">
                                  <p:stCondLst>
                                    <p:cond delay="350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grpId="2" nodeType="withEffect">
                                  <p:stCondLst>
                                    <p:cond delay="1000"/>
                                  </p:stCondLst>
                                  <p:iterate type="lt">
                                    <p:tmPct val="0"/>
                                  </p:iterate>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26" presetClass="emph" presetSubtype="0" fill="hold" grpId="0" nodeType="withEffect">
                                  <p:stCondLst>
                                    <p:cond delay="1500"/>
                                  </p:stCondLst>
                                  <p:iterate type="lt">
                                    <p:tmPct val="10000"/>
                                  </p:iterate>
                                  <p:childTnLst>
                                    <p:animEffect transition="out" filter="fade">
                                      <p:cBhvr>
                                        <p:cTn id="37" dur="500" tmFilter="0, 0; .2, .5; .8, .5; 1, 0"/>
                                        <p:tgtEl>
                                          <p:spTgt spid="16">
                                            <p:txEl>
                                              <p:pRg st="0" end="0"/>
                                            </p:txEl>
                                          </p:spTgt>
                                        </p:tgtEl>
                                      </p:cBhvr>
                                    </p:animEffect>
                                    <p:animScale>
                                      <p:cBhvr>
                                        <p:cTn id="38" dur="250" autoRev="1" fill="hold"/>
                                        <p:tgtEl>
                                          <p:spTgt spid="16">
                                            <p:txEl>
                                              <p:pRg st="0" end="0"/>
                                            </p:txEl>
                                          </p:spTgt>
                                        </p:tgtEl>
                                      </p:cBhvr>
                                      <p:by x="105000" y="105000"/>
                                    </p:animScale>
                                  </p:childTnLst>
                                </p:cTn>
                              </p:par>
                              <p:par>
                                <p:cTn id="39" presetID="26" presetClass="emph" presetSubtype="0" fill="hold" grpId="1" nodeType="withEffect">
                                  <p:stCondLst>
                                    <p:cond delay="2000"/>
                                  </p:stCondLst>
                                  <p:iterate type="lt">
                                    <p:tmPct val="10000"/>
                                  </p:iterate>
                                  <p:childTnLst>
                                    <p:animEffect transition="out" filter="fade">
                                      <p:cBhvr>
                                        <p:cTn id="40" dur="500" tmFilter="0, 0; .2, .5; .8, .5; 1, 0"/>
                                        <p:tgtEl>
                                          <p:spTgt spid="16">
                                            <p:txEl>
                                              <p:pRg st="0" end="0"/>
                                            </p:txEl>
                                          </p:spTgt>
                                        </p:tgtEl>
                                      </p:cBhvr>
                                    </p:animEffect>
                                    <p:animScale>
                                      <p:cBhvr>
                                        <p:cTn id="41" dur="250" autoRev="1" fill="hold"/>
                                        <p:tgtEl>
                                          <p:spTgt spid="16">
                                            <p:txEl>
                                              <p:pRg st="0" end="0"/>
                                            </p:txEl>
                                          </p:spTgt>
                                        </p:tgtEl>
                                      </p:cBhvr>
                                      <p:by x="105000" y="105000"/>
                                    </p:animScale>
                                  </p:childTnLst>
                                </p:cTn>
                              </p:par>
                              <p:par>
                                <p:cTn id="42" presetID="26" presetClass="emph" presetSubtype="0" fill="hold" grpId="3" nodeType="withEffect">
                                  <p:stCondLst>
                                    <p:cond delay="2500"/>
                                  </p:stCondLst>
                                  <p:iterate type="lt">
                                    <p:tmPct val="10000"/>
                                  </p:iterate>
                                  <p:childTnLst>
                                    <p:animEffect transition="out" filter="fade">
                                      <p:cBhvr>
                                        <p:cTn id="43" dur="500" tmFilter="0, 0; .2, .5; .8, .5; 1, 0"/>
                                        <p:tgtEl>
                                          <p:spTgt spid="16">
                                            <p:txEl>
                                              <p:pRg st="0" end="0"/>
                                            </p:txEl>
                                          </p:spTgt>
                                        </p:tgtEl>
                                      </p:cBhvr>
                                    </p:animEffect>
                                    <p:animScale>
                                      <p:cBhvr>
                                        <p:cTn id="44" dur="250" autoRev="1" fill="hold"/>
                                        <p:tgtEl>
                                          <p:spTgt spid="16">
                                            <p:txEl>
                                              <p:pRg st="0" end="0"/>
                                            </p:txEl>
                                          </p:spTgt>
                                        </p:tgtEl>
                                      </p:cBhvr>
                                      <p:by x="105000" y="105000"/>
                                    </p:animScale>
                                  </p:childTnLst>
                                </p:cTn>
                              </p:par>
                              <p:par>
                                <p:cTn id="45" presetID="10" presetClass="exit" presetSubtype="0" fill="hold" grpId="4" nodeType="withEffect">
                                  <p:stCondLst>
                                    <p:cond delay="3750"/>
                                  </p:stCondLst>
                                  <p:iterate type="lt">
                                    <p:tmPct val="0"/>
                                  </p:iterate>
                                  <p:childTnLst>
                                    <p:animEffect transition="out" filter="fade">
                                      <p:cBhvr>
                                        <p:cTn id="46" dur="500"/>
                                        <p:tgtEl>
                                          <p:spTgt spid="16">
                                            <p:txEl>
                                              <p:pRg st="0" end="0"/>
                                            </p:txEl>
                                          </p:spTgt>
                                        </p:tgtEl>
                                      </p:cBhvr>
                                    </p:animEffect>
                                    <p:set>
                                      <p:cBhvr>
                                        <p:cTn id="47" dur="1" fill="hold">
                                          <p:stCondLst>
                                            <p:cond delay="499"/>
                                          </p:stCondLst>
                                        </p:cTn>
                                        <p:tgtEl>
                                          <p:spTgt spid="16">
                                            <p:txEl>
                                              <p:pRg st="0" end="0"/>
                                            </p:txEl>
                                          </p:spTgt>
                                        </p:tgtEl>
                                        <p:attrNameLst>
                                          <p:attrName>style.visibility</p:attrName>
                                        </p:attrNameLst>
                                      </p:cBhvr>
                                      <p:to>
                                        <p:strVal val="hidden"/>
                                      </p:to>
                                    </p:set>
                                  </p:childTnLst>
                                </p:cTn>
                              </p:par>
                              <p:par>
                                <p:cTn id="48" presetID="10" presetClass="entr" presetSubtype="0" fill="hold" nodeType="withEffect">
                                  <p:stCondLst>
                                    <p:cond delay="125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xit" presetSubtype="0" fill="hold" nodeType="withEffect">
                                  <p:stCondLst>
                                    <p:cond delay="400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10" presetClass="entr" presetSubtype="0" fill="hold" grpId="0" nodeType="withEffect">
                                  <p:stCondLst>
                                    <p:cond delay="1500"/>
                                  </p:stCondLst>
                                  <p:iterate type="lt">
                                    <p:tmPct val="0"/>
                                  </p:iterate>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500"/>
                                        <p:tgtEl>
                                          <p:spTgt spid="17">
                                            <p:txEl>
                                              <p:pRg st="0" end="0"/>
                                            </p:txEl>
                                          </p:spTgt>
                                        </p:tgtEl>
                                      </p:cBhvr>
                                    </p:animEffect>
                                  </p:childTnLst>
                                </p:cTn>
                              </p:par>
                              <p:par>
                                <p:cTn id="57" presetID="26" presetClass="emph" presetSubtype="0" fill="hold" grpId="1" nodeType="withEffect">
                                  <p:stCondLst>
                                    <p:cond delay="2000"/>
                                  </p:stCondLst>
                                  <p:iterate type="lt">
                                    <p:tmPct val="10000"/>
                                  </p:iterate>
                                  <p:childTnLst>
                                    <p:animEffect transition="out" filter="fade">
                                      <p:cBhvr>
                                        <p:cTn id="58" dur="500" tmFilter="0, 0; .2, .5; .8, .5; 1, 0"/>
                                        <p:tgtEl>
                                          <p:spTgt spid="17">
                                            <p:txEl>
                                              <p:pRg st="0" end="0"/>
                                            </p:txEl>
                                          </p:spTgt>
                                        </p:tgtEl>
                                      </p:cBhvr>
                                    </p:animEffect>
                                    <p:animScale>
                                      <p:cBhvr>
                                        <p:cTn id="59" dur="250" autoRev="1" fill="hold"/>
                                        <p:tgtEl>
                                          <p:spTgt spid="17">
                                            <p:txEl>
                                              <p:pRg st="0" end="0"/>
                                            </p:txEl>
                                          </p:spTgt>
                                        </p:tgtEl>
                                      </p:cBhvr>
                                      <p:by x="105000" y="105000"/>
                                    </p:animScale>
                                  </p:childTnLst>
                                </p:cTn>
                              </p:par>
                              <p:par>
                                <p:cTn id="60" presetID="26" presetClass="emph" presetSubtype="0" fill="hold" grpId="2" nodeType="withEffect">
                                  <p:stCondLst>
                                    <p:cond delay="2500"/>
                                  </p:stCondLst>
                                  <p:iterate type="lt">
                                    <p:tmPct val="10000"/>
                                  </p:iterate>
                                  <p:childTnLst>
                                    <p:animEffect transition="out" filter="fade">
                                      <p:cBhvr>
                                        <p:cTn id="61" dur="500" tmFilter="0, 0; .2, .5; .8, .5; 1, 0"/>
                                        <p:tgtEl>
                                          <p:spTgt spid="17">
                                            <p:txEl>
                                              <p:pRg st="0" end="0"/>
                                            </p:txEl>
                                          </p:spTgt>
                                        </p:tgtEl>
                                      </p:cBhvr>
                                    </p:animEffect>
                                    <p:animScale>
                                      <p:cBhvr>
                                        <p:cTn id="62" dur="250" autoRev="1" fill="hold"/>
                                        <p:tgtEl>
                                          <p:spTgt spid="17">
                                            <p:txEl>
                                              <p:pRg st="0" end="0"/>
                                            </p:txEl>
                                          </p:spTgt>
                                        </p:tgtEl>
                                      </p:cBhvr>
                                      <p:by x="105000" y="105000"/>
                                    </p:animScale>
                                  </p:childTnLst>
                                </p:cTn>
                              </p:par>
                              <p:par>
                                <p:cTn id="63" presetID="26" presetClass="emph" presetSubtype="0" fill="hold" grpId="3" nodeType="withEffect">
                                  <p:stCondLst>
                                    <p:cond delay="3000"/>
                                  </p:stCondLst>
                                  <p:iterate type="lt">
                                    <p:tmPct val="10000"/>
                                  </p:iterate>
                                  <p:childTnLst>
                                    <p:animEffect transition="out" filter="fade">
                                      <p:cBhvr>
                                        <p:cTn id="64" dur="500" tmFilter="0, 0; .2, .5; .8, .5; 1, 0"/>
                                        <p:tgtEl>
                                          <p:spTgt spid="17">
                                            <p:txEl>
                                              <p:pRg st="0" end="0"/>
                                            </p:txEl>
                                          </p:spTgt>
                                        </p:tgtEl>
                                      </p:cBhvr>
                                    </p:animEffect>
                                    <p:animScale>
                                      <p:cBhvr>
                                        <p:cTn id="65" dur="250" autoRev="1" fill="hold"/>
                                        <p:tgtEl>
                                          <p:spTgt spid="17">
                                            <p:txEl>
                                              <p:pRg st="0" end="0"/>
                                            </p:txEl>
                                          </p:spTgt>
                                        </p:tgtEl>
                                      </p:cBhvr>
                                      <p:by x="105000" y="105000"/>
                                    </p:animScale>
                                  </p:childTnLst>
                                </p:cTn>
                              </p:par>
                              <p:par>
                                <p:cTn id="66" presetID="10" presetClass="exit" presetSubtype="0" fill="hold" grpId="4" nodeType="withEffect">
                                  <p:stCondLst>
                                    <p:cond delay="4250"/>
                                  </p:stCondLst>
                                  <p:iterate type="lt">
                                    <p:tmPct val="0"/>
                                  </p:iterate>
                                  <p:childTnLst>
                                    <p:animEffect transition="out" filter="fade">
                                      <p:cBhvr>
                                        <p:cTn id="67" dur="500"/>
                                        <p:tgtEl>
                                          <p:spTgt spid="17">
                                            <p:txEl>
                                              <p:pRg st="0" end="0"/>
                                            </p:txEl>
                                          </p:spTgt>
                                        </p:tgtEl>
                                      </p:cBhvr>
                                    </p:animEffect>
                                    <p:set>
                                      <p:cBhvr>
                                        <p:cTn id="68" dur="1" fill="hold">
                                          <p:stCondLst>
                                            <p:cond delay="499"/>
                                          </p:stCondLst>
                                        </p:cTn>
                                        <p:tgtEl>
                                          <p:spTgt spid="17">
                                            <p:txEl>
                                              <p:pRg st="0" end="0"/>
                                            </p:txEl>
                                          </p:spTgt>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xit" presetSubtype="0" fill="hold" grpId="2" nodeType="withEffect">
                                  <p:stCondLst>
                                    <p:cond delay="50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ntr" presetSubtype="0" fill="hold" grpId="3" nodeType="withEffect">
                                  <p:stCondLst>
                                    <p:cond delay="100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xit" presetSubtype="0" fill="hold" grpId="4" nodeType="withEffect">
                                  <p:stCondLst>
                                    <p:cond delay="1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ntr" presetSubtype="0" fill="hold" grpId="5" nodeType="withEffect">
                                  <p:stCondLst>
                                    <p:cond delay="200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xit" presetSubtype="0" fill="hold" grpId="6" nodeType="withEffect">
                                  <p:stCondLst>
                                    <p:cond delay="250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ntr" presetSubtype="0" fill="hold" grpId="7" nodeType="withEffect">
                                  <p:stCondLst>
                                    <p:cond delay="300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xit" presetSubtype="0" fill="hold" grpId="9" nodeType="withEffect">
                                  <p:stCondLst>
                                    <p:cond delay="350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ntr" presetSubtype="0" fill="hold" grpId="8" nodeType="withEffect">
                                  <p:stCondLst>
                                    <p:cond delay="400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xit" presetSubtype="0" fill="hold" grpId="1" nodeType="withEffect">
                                  <p:stCondLst>
                                    <p:cond delay="4500"/>
                                  </p:stCondLst>
                                  <p:childTnLst>
                                    <p:animEffect transition="out" filter="fade">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xit" presetSubtype="0" fill="hold" grpId="2" nodeType="withEffect">
                                  <p:stCondLst>
                                    <p:cond delay="50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ntr" presetSubtype="0" fill="hold" grpId="3" nodeType="withEffect">
                                  <p:stCondLst>
                                    <p:cond delay="100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xit" presetSubtype="0" fill="hold" grpId="4" nodeType="withEffect">
                                  <p:stCondLst>
                                    <p:cond delay="150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10" presetClass="entr" presetSubtype="0" fill="hold" grpId="5" nodeType="withEffect">
                                  <p:stCondLst>
                                    <p:cond delay="200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xit" presetSubtype="0" fill="hold" grpId="6" nodeType="withEffect">
                                  <p:stCondLst>
                                    <p:cond delay="250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ntr" presetSubtype="0" fill="hold" grpId="7" nodeType="withEffect">
                                  <p:stCondLst>
                                    <p:cond delay="300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xit" presetSubtype="0" fill="hold" grpId="8" nodeType="withEffect">
                                  <p:stCondLst>
                                    <p:cond delay="350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ntr" presetSubtype="0" fill="hold" grpId="9" nodeType="withEffect">
                                  <p:stCondLst>
                                    <p:cond delay="4000"/>
                                  </p:stCondLst>
                                  <p:childTnLst>
                                    <p:set>
                                      <p:cBhvr>
                                        <p:cTn id="124" dur="1" fill="hold">
                                          <p:stCondLst>
                                            <p:cond delay="0"/>
                                          </p:stCondLst>
                                        </p:cTn>
                                        <p:tgtEl>
                                          <p:spTgt spid="26"/>
                                        </p:tgtEl>
                                        <p:attrNameLst>
                                          <p:attrName>style.visibility</p:attrName>
                                        </p:attrNameLst>
                                      </p:cBhvr>
                                      <p:to>
                                        <p:strVal val="visible"/>
                                      </p:to>
                                    </p:set>
                                    <p:animEffect transition="in" filter="fade">
                                      <p:cBhvr>
                                        <p:cTn id="125" dur="500"/>
                                        <p:tgtEl>
                                          <p:spTgt spid="26"/>
                                        </p:tgtEl>
                                      </p:cBhvr>
                                    </p:animEffect>
                                  </p:childTnLst>
                                </p:cTn>
                              </p:par>
                              <p:par>
                                <p:cTn id="126" presetID="10" presetClass="exit" presetSubtype="0" fill="hold" grpId="1" nodeType="withEffect">
                                  <p:stCondLst>
                                    <p:cond delay="4500"/>
                                  </p:stCondLst>
                                  <p:childTnLst>
                                    <p:animEffect transition="out" filter="fade">
                                      <p:cBhvr>
                                        <p:cTn id="127" dur="500"/>
                                        <p:tgtEl>
                                          <p:spTgt spid="26"/>
                                        </p:tgtEl>
                                      </p:cBhvr>
                                    </p:animEffect>
                                    <p:set>
                                      <p:cBhvr>
                                        <p:cTn id="128" dur="1" fill="hold">
                                          <p:stCondLst>
                                            <p:cond delay="499"/>
                                          </p:stCondLst>
                                        </p:cTn>
                                        <p:tgtEl>
                                          <p:spTgt spid="26"/>
                                        </p:tgtEl>
                                        <p:attrNameLst>
                                          <p:attrName>style.visibility</p:attrName>
                                        </p:attrNameLst>
                                      </p:cBhvr>
                                      <p:to>
                                        <p:strVal val="hidden"/>
                                      </p:to>
                                    </p:set>
                                  </p:childTnLst>
                                </p:cTn>
                              </p:par>
                              <p:par>
                                <p:cTn id="129" presetID="10" presetClass="entr" presetSubtype="0" fill="hold" grpId="0" nodeType="withEffect">
                                  <p:stCondLst>
                                    <p:cond delay="25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par>
                                <p:cTn id="132" presetID="10" presetClass="exit" presetSubtype="0" fill="hold" grpId="2" nodeType="withEffect">
                                  <p:stCondLst>
                                    <p:cond delay="75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10" presetClass="entr" presetSubtype="0" fill="hold" grpId="3" nodeType="withEffect">
                                  <p:stCondLst>
                                    <p:cond delay="125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par>
                                <p:cTn id="138" presetID="10" presetClass="exit" presetSubtype="0" fill="hold" grpId="4" nodeType="withEffect">
                                  <p:stCondLst>
                                    <p:cond delay="1750"/>
                                  </p:stCondLst>
                                  <p:childTnLst>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par>
                                <p:cTn id="141" presetID="10" presetClass="entr" presetSubtype="0" fill="hold" grpId="5" nodeType="withEffect">
                                  <p:stCondLst>
                                    <p:cond delay="225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500"/>
                                        <p:tgtEl>
                                          <p:spTgt spid="25"/>
                                        </p:tgtEl>
                                      </p:cBhvr>
                                    </p:animEffect>
                                  </p:childTnLst>
                                </p:cTn>
                              </p:par>
                              <p:par>
                                <p:cTn id="144" presetID="10" presetClass="exit" presetSubtype="0" fill="hold" grpId="6" nodeType="withEffect">
                                  <p:stCondLst>
                                    <p:cond delay="2750"/>
                                  </p:stCondLst>
                                  <p:childTnLst>
                                    <p:animEffect transition="out" filter="fade">
                                      <p:cBhvr>
                                        <p:cTn id="145" dur="500"/>
                                        <p:tgtEl>
                                          <p:spTgt spid="25"/>
                                        </p:tgtEl>
                                      </p:cBhvr>
                                    </p:animEffect>
                                    <p:set>
                                      <p:cBhvr>
                                        <p:cTn id="146" dur="1" fill="hold">
                                          <p:stCondLst>
                                            <p:cond delay="499"/>
                                          </p:stCondLst>
                                        </p:cTn>
                                        <p:tgtEl>
                                          <p:spTgt spid="25"/>
                                        </p:tgtEl>
                                        <p:attrNameLst>
                                          <p:attrName>style.visibility</p:attrName>
                                        </p:attrNameLst>
                                      </p:cBhvr>
                                      <p:to>
                                        <p:strVal val="hidden"/>
                                      </p:to>
                                    </p:set>
                                  </p:childTnLst>
                                </p:cTn>
                              </p:par>
                              <p:par>
                                <p:cTn id="147" presetID="10" presetClass="entr" presetSubtype="0" fill="hold" grpId="7" nodeType="withEffect">
                                  <p:stCondLst>
                                    <p:cond delay="325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par>
                                <p:cTn id="150" presetID="10" presetClass="exit" presetSubtype="0" fill="hold" grpId="8" nodeType="withEffect">
                                  <p:stCondLst>
                                    <p:cond delay="3750"/>
                                  </p:stCondLst>
                                  <p:childTnLst>
                                    <p:animEffect transition="out" filter="fade">
                                      <p:cBhvr>
                                        <p:cTn id="151" dur="500"/>
                                        <p:tgtEl>
                                          <p:spTgt spid="25"/>
                                        </p:tgtEl>
                                      </p:cBhvr>
                                    </p:animEffect>
                                    <p:set>
                                      <p:cBhvr>
                                        <p:cTn id="152" dur="1" fill="hold">
                                          <p:stCondLst>
                                            <p:cond delay="499"/>
                                          </p:stCondLst>
                                        </p:cTn>
                                        <p:tgtEl>
                                          <p:spTgt spid="25"/>
                                        </p:tgtEl>
                                        <p:attrNameLst>
                                          <p:attrName>style.visibility</p:attrName>
                                        </p:attrNameLst>
                                      </p:cBhvr>
                                      <p:to>
                                        <p:strVal val="hidden"/>
                                      </p:to>
                                    </p:set>
                                  </p:childTnLst>
                                </p:cTn>
                              </p:par>
                              <p:par>
                                <p:cTn id="153" presetID="10" presetClass="entr" presetSubtype="0" fill="hold" grpId="9" nodeType="withEffect">
                                  <p:stCondLst>
                                    <p:cond delay="425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par>
                                <p:cTn id="156" presetID="10" presetClass="exit" presetSubtype="0" fill="hold" grpId="1" nodeType="withEffect">
                                  <p:stCondLst>
                                    <p:cond delay="4750"/>
                                  </p:stCondLst>
                                  <p:childTnLst>
                                    <p:animEffect transition="out" filter="fade">
                                      <p:cBhvr>
                                        <p:cTn id="157" dur="500"/>
                                        <p:tgtEl>
                                          <p:spTgt spid="25"/>
                                        </p:tgtEl>
                                      </p:cBhvr>
                                    </p:animEffect>
                                    <p:set>
                                      <p:cBhvr>
                                        <p:cTn id="158" dur="1" fill="hold">
                                          <p:stCondLst>
                                            <p:cond delay="499"/>
                                          </p:stCondLst>
                                        </p:cTn>
                                        <p:tgtEl>
                                          <p:spTgt spid="25"/>
                                        </p:tgtEl>
                                        <p:attrNameLst>
                                          <p:attrName>style.visibility</p:attrName>
                                        </p:attrNameLst>
                                      </p:cBhvr>
                                      <p:to>
                                        <p:strVal val="hidden"/>
                                      </p:to>
                                    </p:set>
                                  </p:childTnLst>
                                </p:cTn>
                              </p:par>
                              <p:par>
                                <p:cTn id="159" presetID="10" presetClass="entr" presetSubtype="0" fill="hold" grpId="0" nodeType="withEffect">
                                  <p:stCondLst>
                                    <p:cond delay="250"/>
                                  </p:stCondLst>
                                  <p:childTnLst>
                                    <p:set>
                                      <p:cBhvr>
                                        <p:cTn id="160" dur="1" fill="hold">
                                          <p:stCondLst>
                                            <p:cond delay="0"/>
                                          </p:stCondLst>
                                        </p:cTn>
                                        <p:tgtEl>
                                          <p:spTgt spid="23"/>
                                        </p:tgtEl>
                                        <p:attrNameLst>
                                          <p:attrName>style.visibility</p:attrName>
                                        </p:attrNameLst>
                                      </p:cBhvr>
                                      <p:to>
                                        <p:strVal val="visible"/>
                                      </p:to>
                                    </p:set>
                                    <p:animEffect transition="in" filter="fade">
                                      <p:cBhvr>
                                        <p:cTn id="161" dur="500"/>
                                        <p:tgtEl>
                                          <p:spTgt spid="23"/>
                                        </p:tgtEl>
                                      </p:cBhvr>
                                    </p:animEffect>
                                  </p:childTnLst>
                                </p:cTn>
                              </p:par>
                              <p:par>
                                <p:cTn id="162" presetID="10" presetClass="exit" presetSubtype="0" fill="hold" grpId="2" nodeType="withEffect">
                                  <p:stCondLst>
                                    <p:cond delay="75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par>
                                <p:cTn id="165" presetID="10" presetClass="entr" presetSubtype="0" fill="hold" grpId="3" nodeType="withEffect">
                                  <p:stCondLst>
                                    <p:cond delay="1250"/>
                                  </p:stCondLst>
                                  <p:childTnLst>
                                    <p:set>
                                      <p:cBhvr>
                                        <p:cTn id="166" dur="1" fill="hold">
                                          <p:stCondLst>
                                            <p:cond delay="0"/>
                                          </p:stCondLst>
                                        </p:cTn>
                                        <p:tgtEl>
                                          <p:spTgt spid="23"/>
                                        </p:tgtEl>
                                        <p:attrNameLst>
                                          <p:attrName>style.visibility</p:attrName>
                                        </p:attrNameLst>
                                      </p:cBhvr>
                                      <p:to>
                                        <p:strVal val="visible"/>
                                      </p:to>
                                    </p:set>
                                    <p:animEffect transition="in" filter="fade">
                                      <p:cBhvr>
                                        <p:cTn id="167" dur="500"/>
                                        <p:tgtEl>
                                          <p:spTgt spid="23"/>
                                        </p:tgtEl>
                                      </p:cBhvr>
                                    </p:animEffect>
                                  </p:childTnLst>
                                </p:cTn>
                              </p:par>
                              <p:par>
                                <p:cTn id="168" presetID="10" presetClass="exit" presetSubtype="0" fill="hold" grpId="4" nodeType="withEffect">
                                  <p:stCondLst>
                                    <p:cond delay="1750"/>
                                  </p:stCondLst>
                                  <p:childTnLst>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par>
                                <p:cTn id="171" presetID="10" presetClass="entr" presetSubtype="0" fill="hold" grpId="5" nodeType="withEffect">
                                  <p:stCondLst>
                                    <p:cond delay="225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xit" presetSubtype="0" fill="hold" grpId="6" nodeType="withEffect">
                                  <p:stCondLst>
                                    <p:cond delay="2750"/>
                                  </p:stCondLst>
                                  <p:childTnLst>
                                    <p:animEffect transition="out" filter="fade">
                                      <p:cBhvr>
                                        <p:cTn id="175" dur="500"/>
                                        <p:tgtEl>
                                          <p:spTgt spid="23"/>
                                        </p:tgtEl>
                                      </p:cBhvr>
                                    </p:animEffect>
                                    <p:set>
                                      <p:cBhvr>
                                        <p:cTn id="176" dur="1" fill="hold">
                                          <p:stCondLst>
                                            <p:cond delay="499"/>
                                          </p:stCondLst>
                                        </p:cTn>
                                        <p:tgtEl>
                                          <p:spTgt spid="23"/>
                                        </p:tgtEl>
                                        <p:attrNameLst>
                                          <p:attrName>style.visibility</p:attrName>
                                        </p:attrNameLst>
                                      </p:cBhvr>
                                      <p:to>
                                        <p:strVal val="hidden"/>
                                      </p:to>
                                    </p:set>
                                  </p:childTnLst>
                                </p:cTn>
                              </p:par>
                              <p:par>
                                <p:cTn id="177" presetID="10" presetClass="entr" presetSubtype="0" fill="hold" grpId="7" nodeType="withEffect">
                                  <p:stCondLst>
                                    <p:cond delay="325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500"/>
                                        <p:tgtEl>
                                          <p:spTgt spid="23"/>
                                        </p:tgtEl>
                                      </p:cBhvr>
                                    </p:animEffect>
                                  </p:childTnLst>
                                </p:cTn>
                              </p:par>
                              <p:par>
                                <p:cTn id="180" presetID="10" presetClass="exit" presetSubtype="0" fill="hold" grpId="8" nodeType="withEffect">
                                  <p:stCondLst>
                                    <p:cond delay="3750"/>
                                  </p:stCondLst>
                                  <p:childTnLst>
                                    <p:animEffect transition="out" filter="fade">
                                      <p:cBhvr>
                                        <p:cTn id="181" dur="500"/>
                                        <p:tgtEl>
                                          <p:spTgt spid="23"/>
                                        </p:tgtEl>
                                      </p:cBhvr>
                                    </p:animEffect>
                                    <p:set>
                                      <p:cBhvr>
                                        <p:cTn id="182" dur="1" fill="hold">
                                          <p:stCondLst>
                                            <p:cond delay="499"/>
                                          </p:stCondLst>
                                        </p:cTn>
                                        <p:tgtEl>
                                          <p:spTgt spid="23"/>
                                        </p:tgtEl>
                                        <p:attrNameLst>
                                          <p:attrName>style.visibility</p:attrName>
                                        </p:attrNameLst>
                                      </p:cBhvr>
                                      <p:to>
                                        <p:strVal val="hidden"/>
                                      </p:to>
                                    </p:set>
                                  </p:childTnLst>
                                </p:cTn>
                              </p:par>
                              <p:par>
                                <p:cTn id="183" presetID="10" presetClass="entr" presetSubtype="0" fill="hold" grpId="9" nodeType="withEffect">
                                  <p:stCondLst>
                                    <p:cond delay="4250"/>
                                  </p:stCondLst>
                                  <p:childTnLst>
                                    <p:set>
                                      <p:cBhvr>
                                        <p:cTn id="184" dur="1" fill="hold">
                                          <p:stCondLst>
                                            <p:cond delay="0"/>
                                          </p:stCondLst>
                                        </p:cTn>
                                        <p:tgtEl>
                                          <p:spTgt spid="23"/>
                                        </p:tgtEl>
                                        <p:attrNameLst>
                                          <p:attrName>style.visibility</p:attrName>
                                        </p:attrNameLst>
                                      </p:cBhvr>
                                      <p:to>
                                        <p:strVal val="visible"/>
                                      </p:to>
                                    </p:set>
                                    <p:animEffect transition="in" filter="fade">
                                      <p:cBhvr>
                                        <p:cTn id="185" dur="500"/>
                                        <p:tgtEl>
                                          <p:spTgt spid="23"/>
                                        </p:tgtEl>
                                      </p:cBhvr>
                                    </p:animEffect>
                                  </p:childTnLst>
                                </p:cTn>
                              </p:par>
                              <p:par>
                                <p:cTn id="186" presetID="10" presetClass="exit" presetSubtype="0" fill="hold" grpId="1" nodeType="withEffect">
                                  <p:stCondLst>
                                    <p:cond delay="4750"/>
                                  </p:stCondLst>
                                  <p:childTnLst>
                                    <p:animEffect transition="out" filter="fade">
                                      <p:cBhvr>
                                        <p:cTn id="187" dur="500"/>
                                        <p:tgtEl>
                                          <p:spTgt spid="23"/>
                                        </p:tgtEl>
                                      </p:cBhvr>
                                    </p:animEffect>
                                    <p:set>
                                      <p:cBhvr>
                                        <p:cTn id="188" dur="1" fill="hold">
                                          <p:stCondLst>
                                            <p:cond delay="499"/>
                                          </p:stCondLst>
                                        </p:cTn>
                                        <p:tgtEl>
                                          <p:spTgt spid="23"/>
                                        </p:tgtEl>
                                        <p:attrNameLst>
                                          <p:attrName>style.visibility</p:attrName>
                                        </p:attrNameLst>
                                      </p:cBhvr>
                                      <p:to>
                                        <p:strVal val="hidden"/>
                                      </p:to>
                                    </p:set>
                                  </p:childTnLst>
                                </p:cTn>
                              </p:par>
                              <p:par>
                                <p:cTn id="189" presetID="10" presetClass="entr" presetSubtype="0" fill="hold" grpId="0" nodeType="withEffect">
                                  <p:stCondLst>
                                    <p:cond delay="500"/>
                                  </p:stCondLst>
                                  <p:childTnLst>
                                    <p:set>
                                      <p:cBhvr>
                                        <p:cTn id="190" dur="1" fill="hold">
                                          <p:stCondLst>
                                            <p:cond delay="0"/>
                                          </p:stCondLst>
                                        </p:cTn>
                                        <p:tgtEl>
                                          <p:spTgt spid="27"/>
                                        </p:tgtEl>
                                        <p:attrNameLst>
                                          <p:attrName>style.visibility</p:attrName>
                                        </p:attrNameLst>
                                      </p:cBhvr>
                                      <p:to>
                                        <p:strVal val="visible"/>
                                      </p:to>
                                    </p:set>
                                    <p:animEffect transition="in" filter="fade">
                                      <p:cBhvr>
                                        <p:cTn id="191" dur="500"/>
                                        <p:tgtEl>
                                          <p:spTgt spid="27"/>
                                        </p:tgtEl>
                                      </p:cBhvr>
                                    </p:animEffect>
                                  </p:childTnLst>
                                </p:cTn>
                              </p:par>
                              <p:par>
                                <p:cTn id="192" presetID="10" presetClass="exit" presetSubtype="0" fill="hold" grpId="2" nodeType="withEffect">
                                  <p:stCondLst>
                                    <p:cond delay="1000"/>
                                  </p:stCondLst>
                                  <p:childTnLst>
                                    <p:animEffect transition="out" filter="fade">
                                      <p:cBhvr>
                                        <p:cTn id="193" dur="500"/>
                                        <p:tgtEl>
                                          <p:spTgt spid="27"/>
                                        </p:tgtEl>
                                      </p:cBhvr>
                                    </p:animEffect>
                                    <p:set>
                                      <p:cBhvr>
                                        <p:cTn id="194" dur="1" fill="hold">
                                          <p:stCondLst>
                                            <p:cond delay="499"/>
                                          </p:stCondLst>
                                        </p:cTn>
                                        <p:tgtEl>
                                          <p:spTgt spid="27"/>
                                        </p:tgtEl>
                                        <p:attrNameLst>
                                          <p:attrName>style.visibility</p:attrName>
                                        </p:attrNameLst>
                                      </p:cBhvr>
                                      <p:to>
                                        <p:strVal val="hidden"/>
                                      </p:to>
                                    </p:set>
                                  </p:childTnLst>
                                </p:cTn>
                              </p:par>
                              <p:par>
                                <p:cTn id="195" presetID="10" presetClass="entr" presetSubtype="0" fill="hold" grpId="3" nodeType="withEffect">
                                  <p:stCondLst>
                                    <p:cond delay="150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0"/>
                                        <p:tgtEl>
                                          <p:spTgt spid="27"/>
                                        </p:tgtEl>
                                      </p:cBhvr>
                                    </p:animEffect>
                                  </p:childTnLst>
                                </p:cTn>
                              </p:par>
                              <p:par>
                                <p:cTn id="198" presetID="10" presetClass="exit" presetSubtype="0" fill="hold" grpId="4" nodeType="withEffect">
                                  <p:stCondLst>
                                    <p:cond delay="2000"/>
                                  </p:stCondLst>
                                  <p:childTnLst>
                                    <p:animEffect transition="out" filter="fade">
                                      <p:cBhvr>
                                        <p:cTn id="199" dur="500"/>
                                        <p:tgtEl>
                                          <p:spTgt spid="27"/>
                                        </p:tgtEl>
                                      </p:cBhvr>
                                    </p:animEffect>
                                    <p:set>
                                      <p:cBhvr>
                                        <p:cTn id="200" dur="1" fill="hold">
                                          <p:stCondLst>
                                            <p:cond delay="499"/>
                                          </p:stCondLst>
                                        </p:cTn>
                                        <p:tgtEl>
                                          <p:spTgt spid="27"/>
                                        </p:tgtEl>
                                        <p:attrNameLst>
                                          <p:attrName>style.visibility</p:attrName>
                                        </p:attrNameLst>
                                      </p:cBhvr>
                                      <p:to>
                                        <p:strVal val="hidden"/>
                                      </p:to>
                                    </p:set>
                                  </p:childTnLst>
                                </p:cTn>
                              </p:par>
                              <p:par>
                                <p:cTn id="201" presetID="10" presetClass="entr" presetSubtype="0" fill="hold" grpId="5" nodeType="withEffect">
                                  <p:stCondLst>
                                    <p:cond delay="2500"/>
                                  </p:stCondLst>
                                  <p:childTnLst>
                                    <p:set>
                                      <p:cBhvr>
                                        <p:cTn id="202" dur="1" fill="hold">
                                          <p:stCondLst>
                                            <p:cond delay="0"/>
                                          </p:stCondLst>
                                        </p:cTn>
                                        <p:tgtEl>
                                          <p:spTgt spid="27"/>
                                        </p:tgtEl>
                                        <p:attrNameLst>
                                          <p:attrName>style.visibility</p:attrName>
                                        </p:attrNameLst>
                                      </p:cBhvr>
                                      <p:to>
                                        <p:strVal val="visible"/>
                                      </p:to>
                                    </p:set>
                                    <p:animEffect transition="in" filter="fade">
                                      <p:cBhvr>
                                        <p:cTn id="203" dur="500"/>
                                        <p:tgtEl>
                                          <p:spTgt spid="27"/>
                                        </p:tgtEl>
                                      </p:cBhvr>
                                    </p:animEffect>
                                  </p:childTnLst>
                                </p:cTn>
                              </p:par>
                              <p:par>
                                <p:cTn id="204" presetID="10" presetClass="exit" presetSubtype="0" fill="hold" grpId="6" nodeType="withEffect">
                                  <p:stCondLst>
                                    <p:cond delay="3000"/>
                                  </p:stCondLst>
                                  <p:childTnLst>
                                    <p:animEffect transition="out" filter="fade">
                                      <p:cBhvr>
                                        <p:cTn id="205" dur="500"/>
                                        <p:tgtEl>
                                          <p:spTgt spid="27"/>
                                        </p:tgtEl>
                                      </p:cBhvr>
                                    </p:animEffect>
                                    <p:set>
                                      <p:cBhvr>
                                        <p:cTn id="206" dur="1" fill="hold">
                                          <p:stCondLst>
                                            <p:cond delay="499"/>
                                          </p:stCondLst>
                                        </p:cTn>
                                        <p:tgtEl>
                                          <p:spTgt spid="27"/>
                                        </p:tgtEl>
                                        <p:attrNameLst>
                                          <p:attrName>style.visibility</p:attrName>
                                        </p:attrNameLst>
                                      </p:cBhvr>
                                      <p:to>
                                        <p:strVal val="hidden"/>
                                      </p:to>
                                    </p:set>
                                  </p:childTnLst>
                                </p:cTn>
                              </p:par>
                              <p:par>
                                <p:cTn id="207" presetID="10" presetClass="entr" presetSubtype="0" fill="hold" grpId="7" nodeType="withEffect">
                                  <p:stCondLst>
                                    <p:cond delay="350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500"/>
                                        <p:tgtEl>
                                          <p:spTgt spid="27"/>
                                        </p:tgtEl>
                                      </p:cBhvr>
                                    </p:animEffect>
                                  </p:childTnLst>
                                </p:cTn>
                              </p:par>
                              <p:par>
                                <p:cTn id="210" presetID="10" presetClass="exit" presetSubtype="0" fill="hold" grpId="8" nodeType="withEffect">
                                  <p:stCondLst>
                                    <p:cond delay="4000"/>
                                  </p:stCondLst>
                                  <p:childTnLst>
                                    <p:animEffect transition="out" filter="fade">
                                      <p:cBhvr>
                                        <p:cTn id="211" dur="500"/>
                                        <p:tgtEl>
                                          <p:spTgt spid="27"/>
                                        </p:tgtEl>
                                      </p:cBhvr>
                                    </p:animEffect>
                                    <p:set>
                                      <p:cBhvr>
                                        <p:cTn id="212" dur="1" fill="hold">
                                          <p:stCondLst>
                                            <p:cond delay="499"/>
                                          </p:stCondLst>
                                        </p:cTn>
                                        <p:tgtEl>
                                          <p:spTgt spid="27"/>
                                        </p:tgtEl>
                                        <p:attrNameLst>
                                          <p:attrName>style.visibility</p:attrName>
                                        </p:attrNameLst>
                                      </p:cBhvr>
                                      <p:to>
                                        <p:strVal val="hidden"/>
                                      </p:to>
                                    </p:set>
                                  </p:childTnLst>
                                </p:cTn>
                              </p:par>
                              <p:par>
                                <p:cTn id="213" presetID="10" presetClass="entr" presetSubtype="0" fill="hold" grpId="9" nodeType="withEffect">
                                  <p:stCondLst>
                                    <p:cond delay="4500"/>
                                  </p:stCondLst>
                                  <p:childTnLst>
                                    <p:set>
                                      <p:cBhvr>
                                        <p:cTn id="214" dur="1" fill="hold">
                                          <p:stCondLst>
                                            <p:cond delay="0"/>
                                          </p:stCondLst>
                                        </p:cTn>
                                        <p:tgtEl>
                                          <p:spTgt spid="27"/>
                                        </p:tgtEl>
                                        <p:attrNameLst>
                                          <p:attrName>style.visibility</p:attrName>
                                        </p:attrNameLst>
                                      </p:cBhvr>
                                      <p:to>
                                        <p:strVal val="visible"/>
                                      </p:to>
                                    </p:set>
                                    <p:animEffect transition="in" filter="fade">
                                      <p:cBhvr>
                                        <p:cTn id="215" dur="500"/>
                                        <p:tgtEl>
                                          <p:spTgt spid="27"/>
                                        </p:tgtEl>
                                      </p:cBhvr>
                                    </p:animEffect>
                                  </p:childTnLst>
                                </p:cTn>
                              </p:par>
                              <p:par>
                                <p:cTn id="216" presetID="10" presetClass="exit" presetSubtype="0" fill="hold" grpId="1" nodeType="withEffect">
                                  <p:stCondLst>
                                    <p:cond delay="5000"/>
                                  </p:stCondLst>
                                  <p:childTnLst>
                                    <p:animEffect transition="out" filter="fade">
                                      <p:cBhvr>
                                        <p:cTn id="217" dur="500"/>
                                        <p:tgtEl>
                                          <p:spTgt spid="27"/>
                                        </p:tgtEl>
                                      </p:cBhvr>
                                    </p:animEffect>
                                    <p:set>
                                      <p:cBhvr>
                                        <p:cTn id="218" dur="1" fill="hold">
                                          <p:stCondLst>
                                            <p:cond delay="499"/>
                                          </p:stCondLst>
                                        </p:cTn>
                                        <p:tgtEl>
                                          <p:spTgt spid="27"/>
                                        </p:tgtEl>
                                        <p:attrNameLst>
                                          <p:attrName>style.visibility</p:attrName>
                                        </p:attrNameLst>
                                      </p:cBhvr>
                                      <p:to>
                                        <p:strVal val="hidden"/>
                                      </p:to>
                                    </p:set>
                                  </p:childTnLst>
                                </p:cTn>
                              </p:par>
                              <p:par>
                                <p:cTn id="219" presetID="10" presetClass="entr" presetSubtype="0" fill="hold" grpId="0" nodeType="withEffect">
                                  <p:stCondLst>
                                    <p:cond delay="750"/>
                                  </p:stCondLst>
                                  <p:childTnLst>
                                    <p:set>
                                      <p:cBhvr>
                                        <p:cTn id="220" dur="1" fill="hold">
                                          <p:stCondLst>
                                            <p:cond delay="0"/>
                                          </p:stCondLst>
                                        </p:cTn>
                                        <p:tgtEl>
                                          <p:spTgt spid="22"/>
                                        </p:tgtEl>
                                        <p:attrNameLst>
                                          <p:attrName>style.visibility</p:attrName>
                                        </p:attrNameLst>
                                      </p:cBhvr>
                                      <p:to>
                                        <p:strVal val="visible"/>
                                      </p:to>
                                    </p:set>
                                    <p:animEffect transition="in" filter="fade">
                                      <p:cBhvr>
                                        <p:cTn id="221" dur="500"/>
                                        <p:tgtEl>
                                          <p:spTgt spid="22"/>
                                        </p:tgtEl>
                                      </p:cBhvr>
                                    </p:animEffect>
                                  </p:childTnLst>
                                </p:cTn>
                              </p:par>
                              <p:par>
                                <p:cTn id="222" presetID="10" presetClass="exit" presetSubtype="0" fill="hold" grpId="2" nodeType="withEffect">
                                  <p:stCondLst>
                                    <p:cond delay="1250"/>
                                  </p:stCondLst>
                                  <p:childTnLst>
                                    <p:animEffect transition="out" filter="fade">
                                      <p:cBhvr>
                                        <p:cTn id="223" dur="500"/>
                                        <p:tgtEl>
                                          <p:spTgt spid="22"/>
                                        </p:tgtEl>
                                      </p:cBhvr>
                                    </p:animEffect>
                                    <p:set>
                                      <p:cBhvr>
                                        <p:cTn id="224" dur="1" fill="hold">
                                          <p:stCondLst>
                                            <p:cond delay="499"/>
                                          </p:stCondLst>
                                        </p:cTn>
                                        <p:tgtEl>
                                          <p:spTgt spid="22"/>
                                        </p:tgtEl>
                                        <p:attrNameLst>
                                          <p:attrName>style.visibility</p:attrName>
                                        </p:attrNameLst>
                                      </p:cBhvr>
                                      <p:to>
                                        <p:strVal val="hidden"/>
                                      </p:to>
                                    </p:set>
                                  </p:childTnLst>
                                </p:cTn>
                              </p:par>
                              <p:par>
                                <p:cTn id="225" presetID="10" presetClass="entr" presetSubtype="0" fill="hold" grpId="3" nodeType="withEffect">
                                  <p:stCondLst>
                                    <p:cond delay="1750"/>
                                  </p:stCondLst>
                                  <p:childTnLst>
                                    <p:set>
                                      <p:cBhvr>
                                        <p:cTn id="226" dur="1" fill="hold">
                                          <p:stCondLst>
                                            <p:cond delay="0"/>
                                          </p:stCondLst>
                                        </p:cTn>
                                        <p:tgtEl>
                                          <p:spTgt spid="22"/>
                                        </p:tgtEl>
                                        <p:attrNameLst>
                                          <p:attrName>style.visibility</p:attrName>
                                        </p:attrNameLst>
                                      </p:cBhvr>
                                      <p:to>
                                        <p:strVal val="visible"/>
                                      </p:to>
                                    </p:set>
                                    <p:animEffect transition="in" filter="fade">
                                      <p:cBhvr>
                                        <p:cTn id="227" dur="500"/>
                                        <p:tgtEl>
                                          <p:spTgt spid="22"/>
                                        </p:tgtEl>
                                      </p:cBhvr>
                                    </p:animEffect>
                                  </p:childTnLst>
                                </p:cTn>
                              </p:par>
                              <p:par>
                                <p:cTn id="228" presetID="10" presetClass="exit" presetSubtype="0" fill="hold" grpId="4" nodeType="withEffect">
                                  <p:stCondLst>
                                    <p:cond delay="2250"/>
                                  </p:stCondLst>
                                  <p:childTnLst>
                                    <p:animEffect transition="out" filter="fade">
                                      <p:cBhvr>
                                        <p:cTn id="229" dur="500"/>
                                        <p:tgtEl>
                                          <p:spTgt spid="22"/>
                                        </p:tgtEl>
                                      </p:cBhvr>
                                    </p:animEffect>
                                    <p:set>
                                      <p:cBhvr>
                                        <p:cTn id="230" dur="1" fill="hold">
                                          <p:stCondLst>
                                            <p:cond delay="499"/>
                                          </p:stCondLst>
                                        </p:cTn>
                                        <p:tgtEl>
                                          <p:spTgt spid="22"/>
                                        </p:tgtEl>
                                        <p:attrNameLst>
                                          <p:attrName>style.visibility</p:attrName>
                                        </p:attrNameLst>
                                      </p:cBhvr>
                                      <p:to>
                                        <p:strVal val="hidden"/>
                                      </p:to>
                                    </p:set>
                                  </p:childTnLst>
                                </p:cTn>
                              </p:par>
                              <p:par>
                                <p:cTn id="231" presetID="10" presetClass="entr" presetSubtype="0" fill="hold" grpId="5" nodeType="withEffect">
                                  <p:stCondLst>
                                    <p:cond delay="2750"/>
                                  </p:stCondLst>
                                  <p:childTnLst>
                                    <p:set>
                                      <p:cBhvr>
                                        <p:cTn id="232" dur="1" fill="hold">
                                          <p:stCondLst>
                                            <p:cond delay="0"/>
                                          </p:stCondLst>
                                        </p:cTn>
                                        <p:tgtEl>
                                          <p:spTgt spid="22"/>
                                        </p:tgtEl>
                                        <p:attrNameLst>
                                          <p:attrName>style.visibility</p:attrName>
                                        </p:attrNameLst>
                                      </p:cBhvr>
                                      <p:to>
                                        <p:strVal val="visible"/>
                                      </p:to>
                                    </p:set>
                                    <p:animEffect transition="in" filter="fade">
                                      <p:cBhvr>
                                        <p:cTn id="233" dur="500"/>
                                        <p:tgtEl>
                                          <p:spTgt spid="22"/>
                                        </p:tgtEl>
                                      </p:cBhvr>
                                    </p:animEffect>
                                  </p:childTnLst>
                                </p:cTn>
                              </p:par>
                              <p:par>
                                <p:cTn id="234" presetID="10" presetClass="exit" presetSubtype="0" fill="hold" grpId="6" nodeType="withEffect">
                                  <p:stCondLst>
                                    <p:cond delay="3250"/>
                                  </p:stCondLst>
                                  <p:childTnLst>
                                    <p:animEffect transition="out" filter="fade">
                                      <p:cBhvr>
                                        <p:cTn id="235" dur="500"/>
                                        <p:tgtEl>
                                          <p:spTgt spid="22"/>
                                        </p:tgtEl>
                                      </p:cBhvr>
                                    </p:animEffect>
                                    <p:set>
                                      <p:cBhvr>
                                        <p:cTn id="236" dur="1" fill="hold">
                                          <p:stCondLst>
                                            <p:cond delay="499"/>
                                          </p:stCondLst>
                                        </p:cTn>
                                        <p:tgtEl>
                                          <p:spTgt spid="22"/>
                                        </p:tgtEl>
                                        <p:attrNameLst>
                                          <p:attrName>style.visibility</p:attrName>
                                        </p:attrNameLst>
                                      </p:cBhvr>
                                      <p:to>
                                        <p:strVal val="hidden"/>
                                      </p:to>
                                    </p:set>
                                  </p:childTnLst>
                                </p:cTn>
                              </p:par>
                              <p:par>
                                <p:cTn id="237" presetID="10" presetClass="entr" presetSubtype="0" fill="hold" grpId="7" nodeType="withEffect">
                                  <p:stCondLst>
                                    <p:cond delay="3750"/>
                                  </p:stCondLst>
                                  <p:childTnLst>
                                    <p:set>
                                      <p:cBhvr>
                                        <p:cTn id="238" dur="1" fill="hold">
                                          <p:stCondLst>
                                            <p:cond delay="0"/>
                                          </p:stCondLst>
                                        </p:cTn>
                                        <p:tgtEl>
                                          <p:spTgt spid="22"/>
                                        </p:tgtEl>
                                        <p:attrNameLst>
                                          <p:attrName>style.visibility</p:attrName>
                                        </p:attrNameLst>
                                      </p:cBhvr>
                                      <p:to>
                                        <p:strVal val="visible"/>
                                      </p:to>
                                    </p:set>
                                    <p:animEffect transition="in" filter="fade">
                                      <p:cBhvr>
                                        <p:cTn id="239" dur="500"/>
                                        <p:tgtEl>
                                          <p:spTgt spid="22"/>
                                        </p:tgtEl>
                                      </p:cBhvr>
                                    </p:animEffect>
                                  </p:childTnLst>
                                </p:cTn>
                              </p:par>
                              <p:par>
                                <p:cTn id="240" presetID="10" presetClass="exit" presetSubtype="0" fill="hold" grpId="8" nodeType="withEffect">
                                  <p:stCondLst>
                                    <p:cond delay="4250"/>
                                  </p:stCondLst>
                                  <p:childTnLst>
                                    <p:animEffect transition="out" filter="fade">
                                      <p:cBhvr>
                                        <p:cTn id="241" dur="500"/>
                                        <p:tgtEl>
                                          <p:spTgt spid="22"/>
                                        </p:tgtEl>
                                      </p:cBhvr>
                                    </p:animEffect>
                                    <p:set>
                                      <p:cBhvr>
                                        <p:cTn id="242" dur="1" fill="hold">
                                          <p:stCondLst>
                                            <p:cond delay="499"/>
                                          </p:stCondLst>
                                        </p:cTn>
                                        <p:tgtEl>
                                          <p:spTgt spid="22"/>
                                        </p:tgtEl>
                                        <p:attrNameLst>
                                          <p:attrName>style.visibility</p:attrName>
                                        </p:attrNameLst>
                                      </p:cBhvr>
                                      <p:to>
                                        <p:strVal val="hidden"/>
                                      </p:to>
                                    </p:set>
                                  </p:childTnLst>
                                </p:cTn>
                              </p:par>
                              <p:par>
                                <p:cTn id="243" presetID="10" presetClass="entr" presetSubtype="0" fill="hold" grpId="9" nodeType="withEffect">
                                  <p:stCondLst>
                                    <p:cond delay="4750"/>
                                  </p:stCondLst>
                                  <p:childTnLst>
                                    <p:set>
                                      <p:cBhvr>
                                        <p:cTn id="244" dur="1" fill="hold">
                                          <p:stCondLst>
                                            <p:cond delay="0"/>
                                          </p:stCondLst>
                                        </p:cTn>
                                        <p:tgtEl>
                                          <p:spTgt spid="22"/>
                                        </p:tgtEl>
                                        <p:attrNameLst>
                                          <p:attrName>style.visibility</p:attrName>
                                        </p:attrNameLst>
                                      </p:cBhvr>
                                      <p:to>
                                        <p:strVal val="visible"/>
                                      </p:to>
                                    </p:set>
                                    <p:animEffect transition="in" filter="fade">
                                      <p:cBhvr>
                                        <p:cTn id="245" dur="500"/>
                                        <p:tgtEl>
                                          <p:spTgt spid="22"/>
                                        </p:tgtEl>
                                      </p:cBhvr>
                                    </p:animEffect>
                                  </p:childTnLst>
                                </p:cTn>
                              </p:par>
                              <p:par>
                                <p:cTn id="246" presetID="10" presetClass="exit" presetSubtype="0" fill="hold" grpId="1" nodeType="withEffect">
                                  <p:stCondLst>
                                    <p:cond delay="5250"/>
                                  </p:stCondLst>
                                  <p:childTnLst>
                                    <p:animEffect transition="out" filter="fade">
                                      <p:cBhvr>
                                        <p:cTn id="247" dur="500"/>
                                        <p:tgtEl>
                                          <p:spTgt spid="22"/>
                                        </p:tgtEl>
                                      </p:cBhvr>
                                    </p:animEffect>
                                    <p:set>
                                      <p:cBhvr>
                                        <p:cTn id="248" dur="1" fill="hold">
                                          <p:stCondLst>
                                            <p:cond delay="499"/>
                                          </p:stCondLst>
                                        </p:cTn>
                                        <p:tgtEl>
                                          <p:spTgt spid="22"/>
                                        </p:tgtEl>
                                        <p:attrNameLst>
                                          <p:attrName>style.visibility</p:attrName>
                                        </p:attrNameLst>
                                      </p:cBhvr>
                                      <p:to>
                                        <p:strVal val="hidden"/>
                                      </p:to>
                                    </p:set>
                                  </p:childTnLst>
                                </p:cTn>
                              </p:par>
                              <p:par>
                                <p:cTn id="249" presetID="16" presetClass="exit" presetSubtype="21" fill="hold" grpId="1" nodeType="withEffect">
                                  <p:stCondLst>
                                    <p:cond delay="4250"/>
                                  </p:stCondLst>
                                  <p:childTnLst>
                                    <p:animEffect transition="out" filter="barn(inVertical)">
                                      <p:cBhvr>
                                        <p:cTn id="250" dur="1000"/>
                                        <p:tgtEl>
                                          <p:spTgt spid="11"/>
                                        </p:tgtEl>
                                      </p:cBhvr>
                                    </p:animEffect>
                                    <p:set>
                                      <p:cBhvr>
                                        <p:cTn id="251" dur="1" fill="hold">
                                          <p:stCondLst>
                                            <p:cond delay="999"/>
                                          </p:stCondLst>
                                        </p:cTn>
                                        <p:tgtEl>
                                          <p:spTgt spid="11"/>
                                        </p:tgtEl>
                                        <p:attrNameLst>
                                          <p:attrName>style.visibility</p:attrName>
                                        </p:attrNameLst>
                                      </p:cBhvr>
                                      <p:to>
                                        <p:strVal val="hidden"/>
                                      </p:to>
                                    </p:set>
                                  </p:childTnLst>
                                </p:cTn>
                              </p:par>
                            </p:childTnLst>
                          </p:cTn>
                        </p:par>
                        <p:par>
                          <p:cTn id="252" fill="hold">
                            <p:stCondLst>
                              <p:cond delay="7750"/>
                            </p:stCondLst>
                            <p:childTnLst>
                              <p:par>
                                <p:cTn id="253" presetID="16" presetClass="exit" presetSubtype="37" fill="hold" grpId="1" nodeType="afterEffect">
                                  <p:stCondLst>
                                    <p:cond delay="0"/>
                                  </p:stCondLst>
                                  <p:childTnLst>
                                    <p:animEffect transition="out" filter="barn(outVertical)">
                                      <p:cBhvr>
                                        <p:cTn id="254" dur="2000"/>
                                        <p:tgtEl>
                                          <p:spTgt spid="3"/>
                                        </p:tgtEl>
                                      </p:cBhvr>
                                    </p:animEffect>
                                    <p:set>
                                      <p:cBhvr>
                                        <p:cTn id="255" dur="1" fill="hold">
                                          <p:stCondLst>
                                            <p:cond delay="1999"/>
                                          </p:stCondLst>
                                        </p:cTn>
                                        <p:tgtEl>
                                          <p:spTgt spid="3"/>
                                        </p:tgtEl>
                                        <p:attrNameLst>
                                          <p:attrName>style.visibility</p:attrName>
                                        </p:attrNameLst>
                                      </p:cBhvr>
                                      <p:to>
                                        <p:strVal val="hidden"/>
                                      </p:to>
                                    </p:set>
                                  </p:childTnLst>
                                </p:cTn>
                              </p:par>
                              <p:par>
                                <p:cTn id="256" presetID="16" presetClass="exit" presetSubtype="37" fill="hold" grpId="1" nodeType="withEffect">
                                  <p:stCondLst>
                                    <p:cond delay="0"/>
                                  </p:stCondLst>
                                  <p:childTnLst>
                                    <p:animEffect transition="out" filter="barn(outVertical)">
                                      <p:cBhvr>
                                        <p:cTn id="257" dur="2000"/>
                                        <p:tgtEl>
                                          <p:spTgt spid="2"/>
                                        </p:tgtEl>
                                      </p:cBhvr>
                                    </p:animEffect>
                                    <p:set>
                                      <p:cBhvr>
                                        <p:cTn id="258" dur="1" fill="hold">
                                          <p:stCondLst>
                                            <p:cond delay="1999"/>
                                          </p:stCondLst>
                                        </p:cTn>
                                        <p:tgtEl>
                                          <p:spTgt spid="2"/>
                                        </p:tgtEl>
                                        <p:attrNameLst>
                                          <p:attrName>style.visibility</p:attrName>
                                        </p:attrNameLst>
                                      </p:cBhvr>
                                      <p:to>
                                        <p:strVal val="hidden"/>
                                      </p:to>
                                    </p:set>
                                  </p:childTnLst>
                                </p:cTn>
                              </p:par>
                              <p:par>
                                <p:cTn id="259" presetID="16" presetClass="exit" presetSubtype="37" fill="hold" nodeType="withEffect">
                                  <p:stCondLst>
                                    <p:cond delay="0"/>
                                  </p:stCondLst>
                                  <p:childTnLst>
                                    <p:animEffect transition="out" filter="barn(outVertical)">
                                      <p:cBhvr>
                                        <p:cTn id="260" dur="2000"/>
                                        <p:tgtEl>
                                          <p:spTgt spid="8"/>
                                        </p:tgtEl>
                                      </p:cBhvr>
                                    </p:animEffect>
                                    <p:set>
                                      <p:cBhvr>
                                        <p:cTn id="261" dur="1" fill="hold">
                                          <p:stCondLst>
                                            <p:cond delay="1999"/>
                                          </p:stCondLst>
                                        </p:cTn>
                                        <p:tgtEl>
                                          <p:spTgt spid="8"/>
                                        </p:tgtEl>
                                        <p:attrNameLst>
                                          <p:attrName>style.visibility</p:attrName>
                                        </p:attrNameLst>
                                      </p:cBhvr>
                                      <p:to>
                                        <p:strVal val="hidden"/>
                                      </p:to>
                                    </p:set>
                                  </p:childTnLst>
                                </p:cTn>
                              </p:par>
                              <p:par>
                                <p:cTn id="262" presetID="16" presetClass="exit" presetSubtype="37" fill="hold" nodeType="withEffect">
                                  <p:stCondLst>
                                    <p:cond delay="0"/>
                                  </p:stCondLst>
                                  <p:childTnLst>
                                    <p:animEffect transition="out" filter="barn(outVertical)">
                                      <p:cBhvr>
                                        <p:cTn id="263" dur="2000"/>
                                        <p:tgtEl>
                                          <p:spTgt spid="6"/>
                                        </p:tgtEl>
                                      </p:cBhvr>
                                    </p:animEffect>
                                    <p:set>
                                      <p:cBhvr>
                                        <p:cTn id="26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5" grpId="0" animBg="1"/>
      <p:bldP spid="25" grpId="1" animBg="1"/>
      <p:bldP spid="25" grpId="2" animBg="1"/>
      <p:bldP spid="25" grpId="3" animBg="1"/>
      <p:bldP spid="25" grpId="4" animBg="1"/>
      <p:bldP spid="25" grpId="5" animBg="1"/>
      <p:bldP spid="25" grpId="6" animBg="1"/>
      <p:bldP spid="25" grpId="7" animBg="1"/>
      <p:bldP spid="25" grpId="8" animBg="1"/>
      <p:bldP spid="25" grpId="9"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 grpId="0" animBg="1"/>
      <p:bldP spid="2" grpId="1" animBg="1"/>
      <p:bldP spid="3" grpId="0" animBg="1"/>
      <p:bldP spid="3" grpId="1" animBg="1"/>
      <p:bldP spid="11" grpId="0" animBg="1"/>
      <p:bldP spid="11" grpId="1" animBg="1"/>
      <p:bldP spid="16" grpId="0" build="p">
        <p:tmplLst>
          <p:tmpl lvl="1">
            <p:tnLst>
              <p:par>
                <p:cTn presetID="26" presetClass="emph" presetSubtype="0" fill="hold" nodeType="withEffect">
                  <p:stCondLst>
                    <p:cond delay="15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1" build="p">
        <p:tmplLst>
          <p:tmpl lvl="1">
            <p:tnLst>
              <p:par>
                <p:cTn presetID="26" presetClass="emph" presetSubtype="0" fill="hold" nodeType="withEffect">
                  <p:stCondLst>
                    <p:cond delay="20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2" build="p">
        <p:tmplLst>
          <p:tmpl lvl="1">
            <p:tnLst>
              <p:par>
                <p:cTn presetID="10" presetClass="entr" presetSubtype="0" fill="hold" nodeType="withEffect">
                  <p:stCondLst>
                    <p:cond delay="100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6" grpId="3" build="p">
        <p:tmplLst>
          <p:tmpl lvl="1">
            <p:tnLst>
              <p:par>
                <p:cTn presetID="26" presetClass="emph" presetSubtype="0" fill="hold" nodeType="withEffect">
                  <p:stCondLst>
                    <p:cond delay="25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4" build="p">
        <p:tmplLst>
          <p:tmpl lvl="1">
            <p:tnLst>
              <p:par>
                <p:cTn presetID="10" presetClass="exit" presetSubtype="0" fill="hold" nodeType="withEffect">
                  <p:stCondLst>
                    <p:cond delay="3750"/>
                  </p:stCondLst>
                  <p:iterate type="lt">
                    <p:tmPct val="0"/>
                  </p:iterate>
                  <p:childTnLst>
                    <p:animEffect transition="out" filter="fade">
                      <p:cBhvr>
                        <p:cTn dur="500"/>
                        <p:tgtEl>
                          <p:spTgt spid="16"/>
                        </p:tgtEl>
                      </p:cBhvr>
                    </p:animEffect>
                    <p:set>
                      <p:cBhvr>
                        <p:cTn dur="1" fill="hold">
                          <p:stCondLst>
                            <p:cond delay="4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ntr" presetSubtype="0" fill="hold" nodeType="withEffect">
                  <p:stCondLst>
                    <p:cond delay="150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26" presetClass="emph" presetSubtype="0" fill="hold" nodeType="withEffect">
                  <p:stCondLst>
                    <p:cond delay="20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2" build="p">
        <p:tmplLst>
          <p:tmpl lvl="1">
            <p:tnLst>
              <p:par>
                <p:cTn presetID="26" presetClass="emph" presetSubtype="0" fill="hold" nodeType="withEffect">
                  <p:stCondLst>
                    <p:cond delay="25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3" build="p">
        <p:tmplLst>
          <p:tmpl lvl="1">
            <p:tnLst>
              <p:par>
                <p:cTn presetID="26" presetClass="emph" presetSubtype="0" fill="hold" nodeType="withEffect">
                  <p:stCondLst>
                    <p:cond delay="30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4" build="p">
        <p:tmplLst>
          <p:tmpl lvl="1">
            <p:tnLst>
              <p:par>
                <p:cTn presetID="10" presetClass="exit" presetSubtype="0" fill="hold" nodeType="withEffect">
                  <p:stCondLst>
                    <p:cond delay="4250"/>
                  </p:stCondLst>
                  <p:iterate type="lt">
                    <p:tmPct val="0"/>
                  </p:iterate>
                  <p:childTnLst>
                    <p:animEffect transition="out" filter="fade">
                      <p:cBhvr>
                        <p:cTn dur="500"/>
                        <p:tgtEl>
                          <p:spTgt spid="17"/>
                        </p:tgtEl>
                      </p:cBhvr>
                    </p:animEffect>
                    <p:set>
                      <p:cBhvr>
                        <p:cTn dur="1" fill="hold">
                          <p:stCondLst>
                            <p:cond delay="499"/>
                          </p:stCondLst>
                        </p:cTn>
                        <p:tgtEl>
                          <p:spTgt spid="17"/>
                        </p:tgtEl>
                        <p:attrNameLst>
                          <p:attrName>style.visibility</p:attrName>
                        </p:attrNameLst>
                      </p:cBhvr>
                      <p:to>
                        <p:strVal val="hidden"/>
                      </p:to>
                    </p:set>
                  </p:childTnLst>
                </p:cTn>
              </p:par>
            </p:tnLst>
          </p:tmpl>
        </p:tmplLst>
      </p:bldP>
      <p:bldP spid="18" grpId="0"/>
      <p:bldP spid="18" grpId="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13F0-7BBB-445F-A05D-1089F71F9B3B}"/>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229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p:spPr>
        <p:txBody>
          <a:bodyPr/>
          <a:lstStyle/>
          <a:p>
            <a:r>
              <a:rPr lang="en-US" dirty="0"/>
              <a:t>[Insert Title Here] </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737600" y="6172205"/>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289554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Here]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737600" y="6172205"/>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17520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5"/>
            <a:ext cx="10363200" cy="1362075"/>
          </a:xfrm>
        </p:spPr>
        <p:txBody>
          <a:bodyPr anchor="t"/>
          <a:lstStyle>
            <a:lvl1pPr algn="l">
              <a:defRPr sz="4000" b="1" cap="all"/>
            </a:lvl1pPr>
          </a:lstStyle>
          <a:p>
            <a:r>
              <a:rPr lang="en-US" dirty="0"/>
              <a:t>[Insert Title Here] </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00" y="6172205"/>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96947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Here] </a:t>
            </a:r>
          </a:p>
        </p:txBody>
      </p:sp>
      <p:sp>
        <p:nvSpPr>
          <p:cNvPr id="3" name="Content Placeholder 2"/>
          <p:cNvSpPr>
            <a:spLocks noGrp="1"/>
          </p:cNvSpPr>
          <p:nvPr>
            <p:ph sz="half" idx="1"/>
          </p:nvPr>
        </p:nvSpPr>
        <p:spPr>
          <a:xfrm>
            <a:off x="609600" y="16002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37600" y="6172205"/>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8516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Here] </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737600" y="6172205"/>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185975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Here] </a:t>
            </a:r>
          </a:p>
        </p:txBody>
      </p:sp>
      <p:sp>
        <p:nvSpPr>
          <p:cNvPr id="3" name="Date Placeholder 2"/>
          <p:cNvSpPr>
            <a:spLocks noGrp="1"/>
          </p:cNvSpPr>
          <p:nvPr>
            <p:ph type="dt" sz="half" idx="10"/>
          </p:nvPr>
        </p:nvSpPr>
        <p:spPr>
          <a:xfrm>
            <a:off x="8737600" y="6172205"/>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172205"/>
            <a:ext cx="3860800" cy="365125"/>
          </a:xfrm>
          <a:prstGeom prst="rect">
            <a:avLst/>
          </a:prstGeom>
        </p:spPr>
        <p:txBody>
          <a:bodyPr/>
          <a:lstStyle/>
          <a:p>
            <a:endParaRPr lang="en-US"/>
          </a:p>
        </p:txBody>
      </p:sp>
    </p:spTree>
    <p:extLst>
      <p:ext uri="{BB962C8B-B14F-4D97-AF65-F5344CB8AC3E}">
        <p14:creationId xmlns:p14="http://schemas.microsoft.com/office/powerpoint/2010/main" val="2890276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851308"/>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76" r:id="rId3"/>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06997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354" rtl="0" eaLnBrk="1" latinLnBrk="0" hangingPunct="1">
        <a:spcBef>
          <a:spcPct val="0"/>
        </a:spcBef>
        <a:buNone/>
        <a:defRPr sz="4400" kern="1200" baseline="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Dflood@ofmq.com"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DBBD1-0C3B-4A3C-89FB-B3E01B1E8B68}"/>
              </a:ext>
            </a:extLst>
          </p:cNvPr>
          <p:cNvPicPr>
            <a:picLocks noChangeAspect="1"/>
          </p:cNvPicPr>
          <p:nvPr/>
        </p:nvPicPr>
        <p:blipFill rotWithShape="1">
          <a:blip r:embed="rId3"/>
          <a:srcRect t="5534"/>
          <a:stretch/>
        </p:blipFill>
        <p:spPr>
          <a:xfrm>
            <a:off x="0" y="900544"/>
            <a:ext cx="12192000" cy="6504047"/>
          </a:xfrm>
          <a:prstGeom prst="rect">
            <a:avLst/>
          </a:prstGeom>
        </p:spPr>
      </p:pic>
      <p:pic>
        <p:nvPicPr>
          <p:cNvPr id="5" name="Content Placeholder 4" descr="Text&#10;&#10;Description automatically generated">
            <a:extLst>
              <a:ext uri="{FF2B5EF4-FFF2-40B4-BE49-F238E27FC236}">
                <a16:creationId xmlns:a16="http://schemas.microsoft.com/office/drawing/2014/main" id="{6CDF9399-C2D5-4D18-BEF9-CE360B4860F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3093" y="275106"/>
            <a:ext cx="6725813" cy="1842872"/>
          </a:xfrm>
          <a:prstGeom prst="rect">
            <a:avLst/>
          </a:prstGeom>
        </p:spPr>
      </p:pic>
      <p:sp>
        <p:nvSpPr>
          <p:cNvPr id="6" name="TextBox 5">
            <a:extLst>
              <a:ext uri="{FF2B5EF4-FFF2-40B4-BE49-F238E27FC236}">
                <a16:creationId xmlns:a16="http://schemas.microsoft.com/office/drawing/2014/main" id="{C7757BF2-5251-4CED-BDDC-BC446572AADC}"/>
              </a:ext>
            </a:extLst>
          </p:cNvPr>
          <p:cNvSpPr txBox="1"/>
          <p:nvPr/>
        </p:nvSpPr>
        <p:spPr>
          <a:xfrm>
            <a:off x="3026227" y="3013811"/>
            <a:ext cx="6139543" cy="1754326"/>
          </a:xfrm>
          <a:prstGeom prst="rect">
            <a:avLst/>
          </a:prstGeom>
          <a:noFill/>
        </p:spPr>
        <p:txBody>
          <a:bodyPr wrap="square" rtlCol="0">
            <a:spAutoFit/>
          </a:bodyPr>
          <a:lstStyle/>
          <a:p>
            <a:pPr algn="ctr"/>
            <a:r>
              <a:rPr lang="en-US" sz="3600" dirty="0"/>
              <a:t>Community Based Prevention Services – Strategic Prevention Framework</a:t>
            </a:r>
          </a:p>
        </p:txBody>
      </p:sp>
      <p:pic>
        <p:nvPicPr>
          <p:cNvPr id="4" name="Picture 3">
            <a:extLst>
              <a:ext uri="{FF2B5EF4-FFF2-40B4-BE49-F238E27FC236}">
                <a16:creationId xmlns:a16="http://schemas.microsoft.com/office/drawing/2014/main" id="{E31026E5-046F-42D8-AE05-D0CBFF7DA41B}"/>
              </a:ext>
            </a:extLst>
          </p:cNvPr>
          <p:cNvPicPr>
            <a:picLocks noChangeAspect="1"/>
          </p:cNvPicPr>
          <p:nvPr/>
        </p:nvPicPr>
        <p:blipFill>
          <a:blip r:embed="rId5"/>
          <a:stretch>
            <a:fillRect/>
          </a:stretch>
        </p:blipFill>
        <p:spPr>
          <a:xfrm>
            <a:off x="4450078" y="5110480"/>
            <a:ext cx="3291840" cy="1316545"/>
          </a:xfrm>
          <a:prstGeom prst="rect">
            <a:avLst/>
          </a:prstGeom>
        </p:spPr>
      </p:pic>
    </p:spTree>
    <p:extLst>
      <p:ext uri="{BB962C8B-B14F-4D97-AF65-F5344CB8AC3E}">
        <p14:creationId xmlns:p14="http://schemas.microsoft.com/office/powerpoint/2010/main" val="378521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DBBD1-0C3B-4A3C-89FB-B3E01B1E8B68}"/>
              </a:ext>
            </a:extLst>
          </p:cNvPr>
          <p:cNvPicPr>
            <a:picLocks noChangeAspect="1"/>
          </p:cNvPicPr>
          <p:nvPr/>
        </p:nvPicPr>
        <p:blipFill>
          <a:blip r:embed="rId3"/>
          <a:stretch>
            <a:fillRect/>
          </a:stretch>
        </p:blipFill>
        <p:spPr>
          <a:xfrm>
            <a:off x="0" y="2"/>
            <a:ext cx="12192000" cy="6885044"/>
          </a:xfrm>
          <a:prstGeom prst="rect">
            <a:avLst/>
          </a:prstGeom>
        </p:spPr>
      </p:pic>
      <p:pic>
        <p:nvPicPr>
          <p:cNvPr id="5" name="Content Placeholder 4" descr="Text&#10;&#10;Description automatically generated">
            <a:extLst>
              <a:ext uri="{FF2B5EF4-FFF2-40B4-BE49-F238E27FC236}">
                <a16:creationId xmlns:a16="http://schemas.microsoft.com/office/drawing/2014/main" id="{6CDF9399-C2D5-4D18-BEF9-CE360B486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417" y="246653"/>
            <a:ext cx="5825619" cy="1596219"/>
          </a:xfrm>
          <a:prstGeom prst="rect">
            <a:avLst/>
          </a:prstGeom>
        </p:spPr>
      </p:pic>
      <p:pic>
        <p:nvPicPr>
          <p:cNvPr id="2" name="Picture 1">
            <a:extLst>
              <a:ext uri="{FF2B5EF4-FFF2-40B4-BE49-F238E27FC236}">
                <a16:creationId xmlns:a16="http://schemas.microsoft.com/office/drawing/2014/main" id="{EC0E6DB4-6BE6-42B2-9781-978BB7D11188}"/>
              </a:ext>
            </a:extLst>
          </p:cNvPr>
          <p:cNvPicPr>
            <a:picLocks noChangeAspect="1"/>
          </p:cNvPicPr>
          <p:nvPr/>
        </p:nvPicPr>
        <p:blipFill>
          <a:blip r:embed="rId5"/>
          <a:stretch>
            <a:fillRect/>
          </a:stretch>
        </p:blipFill>
        <p:spPr>
          <a:xfrm>
            <a:off x="3352562" y="2395638"/>
            <a:ext cx="5486876" cy="2066723"/>
          </a:xfrm>
          <a:prstGeom prst="rect">
            <a:avLst/>
          </a:prstGeom>
        </p:spPr>
      </p:pic>
      <p:sp>
        <p:nvSpPr>
          <p:cNvPr id="6" name="TextBox 5">
            <a:extLst>
              <a:ext uri="{FF2B5EF4-FFF2-40B4-BE49-F238E27FC236}">
                <a16:creationId xmlns:a16="http://schemas.microsoft.com/office/drawing/2014/main" id="{54818B78-E762-4EEF-AF16-1AD13B87F4A0}"/>
              </a:ext>
            </a:extLst>
          </p:cNvPr>
          <p:cNvSpPr txBox="1"/>
          <p:nvPr/>
        </p:nvSpPr>
        <p:spPr>
          <a:xfrm>
            <a:off x="3144417" y="4446119"/>
            <a:ext cx="6197600" cy="2308324"/>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project is supported by the Health Resources and Services Administration (HRSA) of the U.S. Department of Health and Human Services (HHS) as part of an award totaling $1,000,000 with zero percentage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1556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981200" y="152400"/>
            <a:ext cx="8229600" cy="1143000"/>
          </a:xfrm>
        </p:spPr>
        <p:txBody>
          <a:bodyPr>
            <a:normAutofit/>
          </a:bodyPr>
          <a:lstStyle/>
          <a:p>
            <a:r>
              <a:rPr lang="en-US" b="1">
                <a:solidFill>
                  <a:schemeClr val="accent2"/>
                </a:solidFill>
              </a:rPr>
              <a:t>Mission of OFMQ</a:t>
            </a:r>
            <a:endParaRPr lang="en-US" b="1" dirty="0">
              <a:solidFill>
                <a:schemeClr val="accent2"/>
              </a:solidFill>
            </a:endParaRPr>
          </a:p>
        </p:txBody>
      </p:sp>
      <p:sp>
        <p:nvSpPr>
          <p:cNvPr id="7" name="Content Placeholder 4"/>
          <p:cNvSpPr txBox="1">
            <a:spLocks/>
          </p:cNvSpPr>
          <p:nvPr/>
        </p:nvSpPr>
        <p:spPr>
          <a:xfrm>
            <a:off x="1981200" y="1143000"/>
            <a:ext cx="8229600" cy="25908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54">
              <a:defRPr/>
            </a:pPr>
            <a:r>
              <a:rPr lang="en-US" sz="3200" dirty="0">
                <a:solidFill>
                  <a:srgbClr val="002060"/>
                </a:solidFill>
                <a:latin typeface="Calibri"/>
              </a:rPr>
              <a:t>OFMQ is a not-for-profit, consulting company dedicated to advancing healthcare quality. Since 1972, we’ve been a trusted resource through collaborative partnerships and hands-on support to healthcare communities. </a:t>
            </a:r>
            <a:endParaRPr lang="en-US" sz="3200" dirty="0">
              <a:solidFill>
                <a:srgbClr val="214178">
                  <a:lumMod val="65000"/>
                  <a:lumOff val="35000"/>
                </a:srgbClr>
              </a:solidFill>
              <a:latin typeface="Calibri"/>
            </a:endParaRPr>
          </a:p>
        </p:txBody>
      </p:sp>
      <p:pic>
        <p:nvPicPr>
          <p:cNvPr id="11268" name="Picture 4" descr="W:\Communications Share\Stock Photos\Thinkstock\1222658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2" y="3962401"/>
            <a:ext cx="3505199" cy="2336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Text&#10;&#10;Description automatically generated with medium confidence">
            <a:extLst>
              <a:ext uri="{FF2B5EF4-FFF2-40B4-BE49-F238E27FC236}">
                <a16:creationId xmlns:a16="http://schemas.microsoft.com/office/drawing/2014/main" id="{F7DD5878-61E2-4641-A8BE-8DD8E54FE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513" y="6010246"/>
            <a:ext cx="2698008" cy="577340"/>
          </a:xfrm>
          <a:prstGeom prst="rect">
            <a:avLst/>
          </a:prstGeom>
        </p:spPr>
      </p:pic>
    </p:spTree>
    <p:extLst>
      <p:ext uri="{BB962C8B-B14F-4D97-AF65-F5344CB8AC3E}">
        <p14:creationId xmlns:p14="http://schemas.microsoft.com/office/powerpoint/2010/main" val="291696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6EEC-ED7A-4362-A074-A8AE27FF2728}"/>
              </a:ext>
            </a:extLst>
          </p:cNvPr>
          <p:cNvSpPr>
            <a:spLocks noGrp="1"/>
          </p:cNvSpPr>
          <p:nvPr>
            <p:ph type="title"/>
          </p:nvPr>
        </p:nvSpPr>
        <p:spPr/>
        <p:txBody>
          <a:bodyPr/>
          <a:lstStyle/>
          <a:p>
            <a:r>
              <a:rPr lang="en-US" b="1" dirty="0"/>
              <a:t>What is RCORP?</a:t>
            </a:r>
          </a:p>
        </p:txBody>
      </p:sp>
      <p:sp>
        <p:nvSpPr>
          <p:cNvPr id="7" name="Content Placeholder 2">
            <a:extLst>
              <a:ext uri="{FF2B5EF4-FFF2-40B4-BE49-F238E27FC236}">
                <a16:creationId xmlns:a16="http://schemas.microsoft.com/office/drawing/2014/main" id="{401B3A6E-0525-4E7C-A1B4-417B2D073E22}"/>
              </a:ext>
            </a:extLst>
          </p:cNvPr>
          <p:cNvSpPr txBox="1">
            <a:spLocks/>
          </p:cNvSpPr>
          <p:nvPr/>
        </p:nvSpPr>
        <p:spPr>
          <a:xfrm>
            <a:off x="824023" y="1958858"/>
            <a:ext cx="8597758" cy="420064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Rural Communities Opioid Response Program</a:t>
            </a:r>
          </a:p>
          <a:p>
            <a:r>
              <a:rPr lang="en-US" dirty="0"/>
              <a:t>A $298 million multi-year initiative started in 2018 by the Health Resources and Services Administration (HRSA) aimed at reducing the morbidity and mortality of substance use disorder (SUD), including opioid use disorder (OUD), in rural communities at the highest risk for SUD.</a:t>
            </a:r>
          </a:p>
        </p:txBody>
      </p:sp>
      <p:pic>
        <p:nvPicPr>
          <p:cNvPr id="11" name="Content Placeholder 4" descr="Text&#10;&#10;Description automatically generated">
            <a:extLst>
              <a:ext uri="{FF2B5EF4-FFF2-40B4-BE49-F238E27FC236}">
                <a16:creationId xmlns:a16="http://schemas.microsoft.com/office/drawing/2014/main" id="{46DA90F6-A577-4834-8FB5-93CED9FA0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476" y="6159501"/>
            <a:ext cx="2030197" cy="556275"/>
          </a:xfrm>
          <a:prstGeom prst="rect">
            <a:avLst/>
          </a:prstGeom>
        </p:spPr>
      </p:pic>
      <p:pic>
        <p:nvPicPr>
          <p:cNvPr id="12" name="Picture 11">
            <a:extLst>
              <a:ext uri="{FF2B5EF4-FFF2-40B4-BE49-F238E27FC236}">
                <a16:creationId xmlns:a16="http://schemas.microsoft.com/office/drawing/2014/main" id="{C4480D86-B7DF-4045-A230-9F0A29C6760D}"/>
              </a:ext>
            </a:extLst>
          </p:cNvPr>
          <p:cNvPicPr>
            <a:picLocks noChangeAspect="1"/>
          </p:cNvPicPr>
          <p:nvPr/>
        </p:nvPicPr>
        <p:blipFill rotWithShape="1">
          <a:blip r:embed="rId3"/>
          <a:srcRect b="5217"/>
          <a:stretch/>
        </p:blipFill>
        <p:spPr>
          <a:xfrm rot="16200000">
            <a:off x="1104903" y="3810001"/>
            <a:ext cx="1943100" cy="4152899"/>
          </a:xfrm>
          <a:prstGeom prst="rect">
            <a:avLst/>
          </a:prstGeom>
        </p:spPr>
      </p:pic>
      <p:pic>
        <p:nvPicPr>
          <p:cNvPr id="13" name="Picture 12">
            <a:extLst>
              <a:ext uri="{FF2B5EF4-FFF2-40B4-BE49-F238E27FC236}">
                <a16:creationId xmlns:a16="http://schemas.microsoft.com/office/drawing/2014/main" id="{D4BD9BA2-6E16-4D5A-9366-85932797E53C}"/>
              </a:ext>
            </a:extLst>
          </p:cNvPr>
          <p:cNvPicPr>
            <a:picLocks noChangeAspect="1"/>
          </p:cNvPicPr>
          <p:nvPr/>
        </p:nvPicPr>
        <p:blipFill rotWithShape="1">
          <a:blip r:embed="rId4"/>
          <a:srcRect t="3747" b="9915"/>
          <a:stretch/>
        </p:blipFill>
        <p:spPr>
          <a:xfrm rot="16200000">
            <a:off x="9233689" y="-1054885"/>
            <a:ext cx="1907905" cy="4017679"/>
          </a:xfrm>
          <a:prstGeom prst="rect">
            <a:avLst/>
          </a:prstGeom>
        </p:spPr>
      </p:pic>
      <p:pic>
        <p:nvPicPr>
          <p:cNvPr id="3" name="Picture 2">
            <a:extLst>
              <a:ext uri="{FF2B5EF4-FFF2-40B4-BE49-F238E27FC236}">
                <a16:creationId xmlns:a16="http://schemas.microsoft.com/office/drawing/2014/main" id="{CB0E94C7-D4F6-4E3F-AD69-9DF75EAC373B}"/>
              </a:ext>
            </a:extLst>
          </p:cNvPr>
          <p:cNvPicPr>
            <a:picLocks noChangeAspect="1"/>
          </p:cNvPicPr>
          <p:nvPr/>
        </p:nvPicPr>
        <p:blipFill>
          <a:blip r:embed="rId5"/>
          <a:stretch>
            <a:fillRect/>
          </a:stretch>
        </p:blipFill>
        <p:spPr>
          <a:xfrm>
            <a:off x="7369119" y="5954394"/>
            <a:ext cx="2259010" cy="903604"/>
          </a:xfrm>
          <a:prstGeom prst="rect">
            <a:avLst/>
          </a:prstGeom>
        </p:spPr>
      </p:pic>
    </p:spTree>
    <p:extLst>
      <p:ext uri="{BB962C8B-B14F-4D97-AF65-F5344CB8AC3E}">
        <p14:creationId xmlns:p14="http://schemas.microsoft.com/office/powerpoint/2010/main" val="35592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0545-C3B9-4876-AC5C-8021904FB401}"/>
              </a:ext>
            </a:extLst>
          </p:cNvPr>
          <p:cNvSpPr>
            <a:spLocks noGrp="1"/>
          </p:cNvSpPr>
          <p:nvPr>
            <p:ph type="title"/>
          </p:nvPr>
        </p:nvSpPr>
        <p:spPr/>
        <p:txBody>
          <a:bodyPr/>
          <a:lstStyle/>
          <a:p>
            <a:pPr algn="ctr"/>
            <a:r>
              <a:rPr lang="en-US" b="1" dirty="0"/>
              <a:t>Map of RCORP Grantees</a:t>
            </a:r>
          </a:p>
        </p:txBody>
      </p:sp>
      <p:pic>
        <p:nvPicPr>
          <p:cNvPr id="3" name="Picture 2">
            <a:extLst>
              <a:ext uri="{FF2B5EF4-FFF2-40B4-BE49-F238E27FC236}">
                <a16:creationId xmlns:a16="http://schemas.microsoft.com/office/drawing/2014/main" id="{1ED27EF8-131E-4F70-910E-4DD7D607AF22}"/>
              </a:ext>
            </a:extLst>
          </p:cNvPr>
          <p:cNvPicPr>
            <a:picLocks noChangeAspect="1"/>
          </p:cNvPicPr>
          <p:nvPr/>
        </p:nvPicPr>
        <p:blipFill>
          <a:blip r:embed="rId2"/>
          <a:stretch>
            <a:fillRect/>
          </a:stretch>
        </p:blipFill>
        <p:spPr>
          <a:xfrm>
            <a:off x="0" y="1233379"/>
            <a:ext cx="12192000" cy="5624623"/>
          </a:xfrm>
          <a:prstGeom prst="rect">
            <a:avLst/>
          </a:prstGeom>
        </p:spPr>
      </p:pic>
    </p:spTree>
    <p:extLst>
      <p:ext uri="{BB962C8B-B14F-4D97-AF65-F5344CB8AC3E}">
        <p14:creationId xmlns:p14="http://schemas.microsoft.com/office/powerpoint/2010/main" val="24574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6EEC-ED7A-4362-A074-A8AE27FF2728}"/>
              </a:ext>
            </a:extLst>
          </p:cNvPr>
          <p:cNvSpPr>
            <a:spLocks noGrp="1"/>
          </p:cNvSpPr>
          <p:nvPr>
            <p:ph type="title"/>
          </p:nvPr>
        </p:nvSpPr>
        <p:spPr/>
        <p:txBody>
          <a:bodyPr/>
          <a:lstStyle/>
          <a:p>
            <a:r>
              <a:rPr lang="en-US" b="1" dirty="0"/>
              <a:t>SCOPE-OK</a:t>
            </a:r>
          </a:p>
        </p:txBody>
      </p:sp>
      <p:sp>
        <p:nvSpPr>
          <p:cNvPr id="7" name="Content Placeholder 2">
            <a:extLst>
              <a:ext uri="{FF2B5EF4-FFF2-40B4-BE49-F238E27FC236}">
                <a16:creationId xmlns:a16="http://schemas.microsoft.com/office/drawing/2014/main" id="{401B3A6E-0525-4E7C-A1B4-417B2D073E22}"/>
              </a:ext>
            </a:extLst>
          </p:cNvPr>
          <p:cNvSpPr txBox="1">
            <a:spLocks/>
          </p:cNvSpPr>
          <p:nvPr/>
        </p:nvSpPr>
        <p:spPr>
          <a:xfrm>
            <a:off x="503712" y="1116964"/>
            <a:ext cx="7959155" cy="4012163"/>
          </a:xfrm>
          <a:prstGeom prst="rect">
            <a:avLst/>
          </a:prstGeom>
          <a:solidFill>
            <a:schemeClr val="bg1"/>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37" indent="-285737"/>
            <a:r>
              <a:rPr lang="en-US" dirty="0"/>
              <a:t>RCORP Planning III and Implementation III grantee</a:t>
            </a:r>
            <a:br>
              <a:rPr lang="en-US" dirty="0"/>
            </a:br>
            <a:endParaRPr lang="en-US" dirty="0"/>
          </a:p>
          <a:p>
            <a:pPr marL="285737" indent="-285737"/>
            <a:r>
              <a:rPr lang="en-US" dirty="0"/>
              <a:t>Strategic Focus Areas:</a:t>
            </a:r>
          </a:p>
          <a:p>
            <a:pPr marL="800060" lvl="1" indent="-342882">
              <a:buFont typeface="Courier New" panose="02070309020205020404" pitchFamily="49" charset="0"/>
              <a:buChar char="o"/>
            </a:pPr>
            <a:r>
              <a:rPr lang="en-US" dirty="0"/>
              <a:t>Access to Treatment</a:t>
            </a:r>
          </a:p>
          <a:p>
            <a:pPr marL="800060" lvl="1" indent="-342882">
              <a:buFont typeface="Courier New" panose="02070309020205020404" pitchFamily="49" charset="0"/>
              <a:buChar char="o"/>
            </a:pPr>
            <a:r>
              <a:rPr lang="en-US" dirty="0"/>
              <a:t>Resource Availability</a:t>
            </a:r>
          </a:p>
          <a:p>
            <a:pPr marL="800060" lvl="1" indent="-342882">
              <a:buFont typeface="Courier New" panose="02070309020205020404" pitchFamily="49" charset="0"/>
              <a:buChar char="o"/>
            </a:pPr>
            <a:r>
              <a:rPr lang="en-US" dirty="0"/>
              <a:t>Workforce Enhancement</a:t>
            </a:r>
          </a:p>
          <a:p>
            <a:pPr marL="800060" lvl="1" indent="-342882">
              <a:buFont typeface="Courier New" panose="02070309020205020404" pitchFamily="49" charset="0"/>
              <a:buChar char="o"/>
            </a:pPr>
            <a:r>
              <a:rPr lang="en-US" dirty="0"/>
              <a:t>Data accessibility and Tracking</a:t>
            </a:r>
            <a:br>
              <a:rPr lang="en-US" dirty="0"/>
            </a:br>
            <a:endParaRPr lang="en-US" dirty="0"/>
          </a:p>
          <a:p>
            <a:pPr marL="285737" indent="-285737"/>
            <a:r>
              <a:rPr lang="en-US" dirty="0"/>
              <a:t>Meet the 3</a:t>
            </a:r>
            <a:r>
              <a:rPr lang="en-US" baseline="30000" dirty="0"/>
              <a:t>rd</a:t>
            </a:r>
            <a:r>
              <a:rPr lang="en-US" dirty="0"/>
              <a:t> Monday of each month at 4PM</a:t>
            </a:r>
          </a:p>
          <a:p>
            <a:pPr marL="742913" lvl="1" indent="-285737"/>
            <a:r>
              <a:rPr lang="en-US" sz="2000" dirty="0"/>
              <a:t>To be added to the meeting please email: </a:t>
            </a:r>
            <a:r>
              <a:rPr lang="en-US" sz="2000" dirty="0">
                <a:hlinkClick r:id="rId2"/>
              </a:rPr>
              <a:t>Dflood@ofmq.com</a:t>
            </a:r>
            <a:endParaRPr lang="en-US" sz="2000" dirty="0"/>
          </a:p>
        </p:txBody>
      </p:sp>
      <p:pic>
        <p:nvPicPr>
          <p:cNvPr id="8" name="Content Placeholder 4" descr="Text&#10;&#10;Description automatically generated">
            <a:extLst>
              <a:ext uri="{FF2B5EF4-FFF2-40B4-BE49-F238E27FC236}">
                <a16:creationId xmlns:a16="http://schemas.microsoft.com/office/drawing/2014/main" id="{774BC38C-5628-4914-94F8-7ABDA7144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531" y="2363769"/>
            <a:ext cx="5542140" cy="1518547"/>
          </a:xfrm>
          <a:prstGeom prst="rect">
            <a:avLst/>
          </a:prstGeom>
        </p:spPr>
      </p:pic>
      <p:pic>
        <p:nvPicPr>
          <p:cNvPr id="10" name="Content Placeholder 4" descr="Text&#10;&#10;Description automatically generated">
            <a:extLst>
              <a:ext uri="{FF2B5EF4-FFF2-40B4-BE49-F238E27FC236}">
                <a16:creationId xmlns:a16="http://schemas.microsoft.com/office/drawing/2014/main" id="{22408690-B840-4282-BBFF-6CECC206B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76" y="6159501"/>
            <a:ext cx="2030197" cy="556275"/>
          </a:xfrm>
          <a:prstGeom prst="rect">
            <a:avLst/>
          </a:prstGeom>
        </p:spPr>
      </p:pic>
      <p:pic>
        <p:nvPicPr>
          <p:cNvPr id="11" name="Picture 10">
            <a:extLst>
              <a:ext uri="{FF2B5EF4-FFF2-40B4-BE49-F238E27FC236}">
                <a16:creationId xmlns:a16="http://schemas.microsoft.com/office/drawing/2014/main" id="{78D7F207-8E1C-4055-9A1C-69065F568CA9}"/>
              </a:ext>
            </a:extLst>
          </p:cNvPr>
          <p:cNvPicPr>
            <a:picLocks noChangeAspect="1"/>
          </p:cNvPicPr>
          <p:nvPr/>
        </p:nvPicPr>
        <p:blipFill rotWithShape="1">
          <a:blip r:embed="rId4"/>
          <a:srcRect b="5217"/>
          <a:stretch/>
        </p:blipFill>
        <p:spPr>
          <a:xfrm rot="16200000">
            <a:off x="1104903" y="3810001"/>
            <a:ext cx="1943100" cy="4152899"/>
          </a:xfrm>
          <a:prstGeom prst="rect">
            <a:avLst/>
          </a:prstGeom>
        </p:spPr>
      </p:pic>
      <p:pic>
        <p:nvPicPr>
          <p:cNvPr id="12" name="Picture 11">
            <a:extLst>
              <a:ext uri="{FF2B5EF4-FFF2-40B4-BE49-F238E27FC236}">
                <a16:creationId xmlns:a16="http://schemas.microsoft.com/office/drawing/2014/main" id="{7CF2330D-B240-42B5-8CB3-04CA4A3FB399}"/>
              </a:ext>
            </a:extLst>
          </p:cNvPr>
          <p:cNvPicPr>
            <a:picLocks noChangeAspect="1"/>
          </p:cNvPicPr>
          <p:nvPr/>
        </p:nvPicPr>
        <p:blipFill rotWithShape="1">
          <a:blip r:embed="rId5"/>
          <a:srcRect t="3747" b="9915"/>
          <a:stretch/>
        </p:blipFill>
        <p:spPr>
          <a:xfrm rot="16200000">
            <a:off x="9233689" y="-1054885"/>
            <a:ext cx="1907905" cy="4017679"/>
          </a:xfrm>
          <a:prstGeom prst="rect">
            <a:avLst/>
          </a:prstGeom>
        </p:spPr>
      </p:pic>
      <p:pic>
        <p:nvPicPr>
          <p:cNvPr id="3" name="Picture 2">
            <a:extLst>
              <a:ext uri="{FF2B5EF4-FFF2-40B4-BE49-F238E27FC236}">
                <a16:creationId xmlns:a16="http://schemas.microsoft.com/office/drawing/2014/main" id="{53BAC8E2-450E-449A-9612-B259A44D1D91}"/>
              </a:ext>
            </a:extLst>
          </p:cNvPr>
          <p:cNvPicPr>
            <a:picLocks noChangeAspect="1"/>
          </p:cNvPicPr>
          <p:nvPr/>
        </p:nvPicPr>
        <p:blipFill>
          <a:blip r:embed="rId6"/>
          <a:stretch>
            <a:fillRect/>
          </a:stretch>
        </p:blipFill>
        <p:spPr>
          <a:xfrm>
            <a:off x="7467115" y="6039337"/>
            <a:ext cx="1991503" cy="796601"/>
          </a:xfrm>
          <a:prstGeom prst="rect">
            <a:avLst/>
          </a:prstGeom>
        </p:spPr>
      </p:pic>
    </p:spTree>
    <p:extLst>
      <p:ext uri="{BB962C8B-B14F-4D97-AF65-F5344CB8AC3E}">
        <p14:creationId xmlns:p14="http://schemas.microsoft.com/office/powerpoint/2010/main" val="40850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6EEC-ED7A-4362-A074-A8AE27FF2728}"/>
              </a:ext>
            </a:extLst>
          </p:cNvPr>
          <p:cNvSpPr>
            <a:spLocks noGrp="1"/>
          </p:cNvSpPr>
          <p:nvPr>
            <p:ph type="title"/>
          </p:nvPr>
        </p:nvSpPr>
        <p:spPr/>
        <p:txBody>
          <a:bodyPr/>
          <a:lstStyle/>
          <a:p>
            <a:r>
              <a:rPr lang="en-US" b="1" dirty="0"/>
              <a:t>SCOPE-OK Service Area</a:t>
            </a:r>
          </a:p>
        </p:txBody>
      </p:sp>
      <p:sp>
        <p:nvSpPr>
          <p:cNvPr id="7" name="Content Placeholder 2">
            <a:extLst>
              <a:ext uri="{FF2B5EF4-FFF2-40B4-BE49-F238E27FC236}">
                <a16:creationId xmlns:a16="http://schemas.microsoft.com/office/drawing/2014/main" id="{401B3A6E-0525-4E7C-A1B4-417B2D073E22}"/>
              </a:ext>
            </a:extLst>
          </p:cNvPr>
          <p:cNvSpPr txBox="1">
            <a:spLocks/>
          </p:cNvSpPr>
          <p:nvPr/>
        </p:nvSpPr>
        <p:spPr>
          <a:xfrm>
            <a:off x="503712" y="1212981"/>
            <a:ext cx="7959155" cy="401216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Targeting 7 counties in south central/ I-35 corridor region</a:t>
            </a:r>
          </a:p>
          <a:p>
            <a:pPr lvl="1"/>
            <a:r>
              <a:rPr lang="en-US" dirty="0"/>
              <a:t>Bryan</a:t>
            </a:r>
          </a:p>
          <a:p>
            <a:pPr lvl="1"/>
            <a:r>
              <a:rPr lang="en-US" dirty="0"/>
              <a:t>Carter</a:t>
            </a:r>
          </a:p>
          <a:p>
            <a:pPr lvl="1"/>
            <a:r>
              <a:rPr lang="en-US" dirty="0"/>
              <a:t>Garvin</a:t>
            </a:r>
          </a:p>
          <a:p>
            <a:pPr lvl="1"/>
            <a:r>
              <a:rPr lang="en-US" dirty="0"/>
              <a:t>Johnston</a:t>
            </a:r>
          </a:p>
          <a:p>
            <a:pPr lvl="1"/>
            <a:r>
              <a:rPr lang="en-US" dirty="0"/>
              <a:t>Love</a:t>
            </a:r>
          </a:p>
          <a:p>
            <a:pPr lvl="1"/>
            <a:r>
              <a:rPr lang="en-US" dirty="0"/>
              <a:t>Marshall</a:t>
            </a:r>
          </a:p>
          <a:p>
            <a:pPr lvl="1"/>
            <a:r>
              <a:rPr lang="en-US" dirty="0"/>
              <a:t>Murray</a:t>
            </a:r>
          </a:p>
          <a:p>
            <a:pPr marL="742913" lvl="1" indent="-285737"/>
            <a:endParaRPr lang="en-US" sz="2000" dirty="0"/>
          </a:p>
        </p:txBody>
      </p:sp>
      <p:pic>
        <p:nvPicPr>
          <p:cNvPr id="9" name="Content Placeholder 5">
            <a:extLst>
              <a:ext uri="{FF2B5EF4-FFF2-40B4-BE49-F238E27FC236}">
                <a16:creationId xmlns:a16="http://schemas.microsoft.com/office/drawing/2014/main" id="{09E6C035-59C0-4B95-A4CD-35076DD1D379}"/>
              </a:ext>
            </a:extLst>
          </p:cNvPr>
          <p:cNvPicPr>
            <a:picLocks noChangeAspect="1"/>
          </p:cNvPicPr>
          <p:nvPr/>
        </p:nvPicPr>
        <p:blipFill rotWithShape="1">
          <a:blip r:embed="rId2"/>
          <a:srcRect r="4945" b="5931"/>
          <a:stretch/>
        </p:blipFill>
        <p:spPr>
          <a:xfrm>
            <a:off x="4343189" y="1876675"/>
            <a:ext cx="6390707" cy="3367319"/>
          </a:xfrm>
          <a:prstGeom prst="rect">
            <a:avLst/>
          </a:prstGeom>
        </p:spPr>
      </p:pic>
      <p:sp>
        <p:nvSpPr>
          <p:cNvPr id="10" name="Rectangle 9">
            <a:extLst>
              <a:ext uri="{FF2B5EF4-FFF2-40B4-BE49-F238E27FC236}">
                <a16:creationId xmlns:a16="http://schemas.microsoft.com/office/drawing/2014/main" id="{D622F997-2B7D-468C-BD76-3EEAF7BB6CFB}"/>
              </a:ext>
            </a:extLst>
          </p:cNvPr>
          <p:cNvSpPr/>
          <p:nvPr/>
        </p:nvSpPr>
        <p:spPr>
          <a:xfrm rot="207196">
            <a:off x="3990561" y="2540495"/>
            <a:ext cx="2515607" cy="3322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descr="Text&#10;&#10;Description automatically generated">
            <a:extLst>
              <a:ext uri="{FF2B5EF4-FFF2-40B4-BE49-F238E27FC236}">
                <a16:creationId xmlns:a16="http://schemas.microsoft.com/office/drawing/2014/main" id="{724F0C11-4AA0-401D-8F58-975679AF7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76" y="6159501"/>
            <a:ext cx="2030197" cy="556275"/>
          </a:xfrm>
          <a:prstGeom prst="rect">
            <a:avLst/>
          </a:prstGeom>
        </p:spPr>
      </p:pic>
      <p:pic>
        <p:nvPicPr>
          <p:cNvPr id="13" name="Picture 12">
            <a:extLst>
              <a:ext uri="{FF2B5EF4-FFF2-40B4-BE49-F238E27FC236}">
                <a16:creationId xmlns:a16="http://schemas.microsoft.com/office/drawing/2014/main" id="{85733CDF-A92D-4A93-BC9F-FE4A60CFCA50}"/>
              </a:ext>
            </a:extLst>
          </p:cNvPr>
          <p:cNvPicPr>
            <a:picLocks noChangeAspect="1"/>
          </p:cNvPicPr>
          <p:nvPr/>
        </p:nvPicPr>
        <p:blipFill rotWithShape="1">
          <a:blip r:embed="rId4"/>
          <a:srcRect b="5217"/>
          <a:stretch/>
        </p:blipFill>
        <p:spPr>
          <a:xfrm rot="16200000">
            <a:off x="1104903" y="3810001"/>
            <a:ext cx="1943100" cy="4152899"/>
          </a:xfrm>
          <a:prstGeom prst="rect">
            <a:avLst/>
          </a:prstGeom>
        </p:spPr>
      </p:pic>
      <p:pic>
        <p:nvPicPr>
          <p:cNvPr id="14" name="Picture 13">
            <a:extLst>
              <a:ext uri="{FF2B5EF4-FFF2-40B4-BE49-F238E27FC236}">
                <a16:creationId xmlns:a16="http://schemas.microsoft.com/office/drawing/2014/main" id="{E38A363F-C0C9-43D8-9A6E-41FEAE86D1C7}"/>
              </a:ext>
            </a:extLst>
          </p:cNvPr>
          <p:cNvPicPr>
            <a:picLocks noChangeAspect="1"/>
          </p:cNvPicPr>
          <p:nvPr/>
        </p:nvPicPr>
        <p:blipFill rotWithShape="1">
          <a:blip r:embed="rId5"/>
          <a:srcRect t="3747" b="9915"/>
          <a:stretch/>
        </p:blipFill>
        <p:spPr>
          <a:xfrm rot="16200000">
            <a:off x="9233689" y="-1054885"/>
            <a:ext cx="1907905" cy="4017679"/>
          </a:xfrm>
          <a:prstGeom prst="rect">
            <a:avLst/>
          </a:prstGeom>
        </p:spPr>
      </p:pic>
      <p:pic>
        <p:nvPicPr>
          <p:cNvPr id="3" name="Picture 2">
            <a:extLst>
              <a:ext uri="{FF2B5EF4-FFF2-40B4-BE49-F238E27FC236}">
                <a16:creationId xmlns:a16="http://schemas.microsoft.com/office/drawing/2014/main" id="{88BA0A47-9E77-4D43-91E2-E4E648695FEC}"/>
              </a:ext>
            </a:extLst>
          </p:cNvPr>
          <p:cNvPicPr>
            <a:picLocks noChangeAspect="1"/>
          </p:cNvPicPr>
          <p:nvPr/>
        </p:nvPicPr>
        <p:blipFill>
          <a:blip r:embed="rId6"/>
          <a:stretch>
            <a:fillRect/>
          </a:stretch>
        </p:blipFill>
        <p:spPr>
          <a:xfrm>
            <a:off x="7690942" y="6047391"/>
            <a:ext cx="1951233" cy="780493"/>
          </a:xfrm>
          <a:prstGeom prst="rect">
            <a:avLst/>
          </a:prstGeom>
        </p:spPr>
      </p:pic>
    </p:spTree>
    <p:extLst>
      <p:ext uri="{BB962C8B-B14F-4D97-AF65-F5344CB8AC3E}">
        <p14:creationId xmlns:p14="http://schemas.microsoft.com/office/powerpoint/2010/main" val="273279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BD01-C73D-4C40-8A65-1722E47C5F39}"/>
              </a:ext>
            </a:extLst>
          </p:cNvPr>
          <p:cNvSpPr>
            <a:spLocks noGrp="1"/>
          </p:cNvSpPr>
          <p:nvPr>
            <p:ph type="title"/>
          </p:nvPr>
        </p:nvSpPr>
        <p:spPr>
          <a:xfrm>
            <a:off x="589059" y="365125"/>
            <a:ext cx="10515600" cy="1325563"/>
          </a:xfrm>
        </p:spPr>
        <p:txBody>
          <a:bodyPr/>
          <a:lstStyle/>
          <a:p>
            <a:r>
              <a:rPr lang="en-US" b="1" dirty="0"/>
              <a:t>SCOPE-OK Goals and Outcomes </a:t>
            </a:r>
          </a:p>
        </p:txBody>
      </p:sp>
      <p:pic>
        <p:nvPicPr>
          <p:cNvPr id="4" name="Picture 3">
            <a:extLst>
              <a:ext uri="{FF2B5EF4-FFF2-40B4-BE49-F238E27FC236}">
                <a16:creationId xmlns:a16="http://schemas.microsoft.com/office/drawing/2014/main" id="{1822D701-59C8-4306-88BE-896943849277}"/>
              </a:ext>
            </a:extLst>
          </p:cNvPr>
          <p:cNvPicPr>
            <a:picLocks noChangeAspect="1"/>
          </p:cNvPicPr>
          <p:nvPr/>
        </p:nvPicPr>
        <p:blipFill rotWithShape="1">
          <a:blip r:embed="rId2"/>
          <a:srcRect t="24728"/>
          <a:stretch/>
        </p:blipFill>
        <p:spPr>
          <a:xfrm>
            <a:off x="127945" y="1411957"/>
            <a:ext cx="6714008" cy="1861123"/>
          </a:xfrm>
          <a:prstGeom prst="rect">
            <a:avLst/>
          </a:prstGeom>
        </p:spPr>
      </p:pic>
      <p:sp>
        <p:nvSpPr>
          <p:cNvPr id="9" name="TextBox 8">
            <a:extLst>
              <a:ext uri="{FF2B5EF4-FFF2-40B4-BE49-F238E27FC236}">
                <a16:creationId xmlns:a16="http://schemas.microsoft.com/office/drawing/2014/main" id="{F0FCD74E-1627-4F55-9388-DE580BB220DB}"/>
              </a:ext>
            </a:extLst>
          </p:cNvPr>
          <p:cNvSpPr txBox="1"/>
          <p:nvPr/>
        </p:nvSpPr>
        <p:spPr>
          <a:xfrm>
            <a:off x="804672" y="3198167"/>
            <a:ext cx="4965192" cy="1200329"/>
          </a:xfrm>
          <a:prstGeom prst="rect">
            <a:avLst/>
          </a:prstGeom>
          <a:noFill/>
        </p:spPr>
        <p:txBody>
          <a:bodyPr wrap="square" rtlCol="0">
            <a:spAutoFit/>
          </a:bodyPr>
          <a:lstStyle/>
          <a:p>
            <a:pPr algn="ctr"/>
            <a:r>
              <a:rPr lang="en-US" sz="2400" b="1" dirty="0">
                <a:solidFill>
                  <a:schemeClr val="accent6">
                    <a:lumMod val="50000"/>
                  </a:schemeClr>
                </a:solidFill>
              </a:rPr>
              <a:t>Goals</a:t>
            </a:r>
          </a:p>
          <a:p>
            <a:pPr algn="ctr"/>
            <a:r>
              <a:rPr lang="en-US" sz="1600" dirty="0"/>
              <a:t>Our goals centralize around increasing access to care and collaboration of resources for SUD/OUD prevention, treatment, and recovery.</a:t>
            </a:r>
          </a:p>
        </p:txBody>
      </p:sp>
      <p:sp>
        <p:nvSpPr>
          <p:cNvPr id="10" name="TextBox 9">
            <a:extLst>
              <a:ext uri="{FF2B5EF4-FFF2-40B4-BE49-F238E27FC236}">
                <a16:creationId xmlns:a16="http://schemas.microsoft.com/office/drawing/2014/main" id="{AB3430B9-B273-4DA7-A227-B7F6AA469D38}"/>
              </a:ext>
            </a:extLst>
          </p:cNvPr>
          <p:cNvSpPr txBox="1"/>
          <p:nvPr/>
        </p:nvSpPr>
        <p:spPr>
          <a:xfrm>
            <a:off x="6408853" y="3328000"/>
            <a:ext cx="4965192" cy="461665"/>
          </a:xfrm>
          <a:prstGeom prst="rect">
            <a:avLst/>
          </a:prstGeom>
          <a:noFill/>
        </p:spPr>
        <p:txBody>
          <a:bodyPr wrap="square" rtlCol="0">
            <a:spAutoFit/>
          </a:bodyPr>
          <a:lstStyle/>
          <a:p>
            <a:pPr algn="ctr"/>
            <a:r>
              <a:rPr lang="en-US" sz="2400" b="1" dirty="0">
                <a:solidFill>
                  <a:schemeClr val="accent6">
                    <a:lumMod val="50000"/>
                  </a:schemeClr>
                </a:solidFill>
              </a:rPr>
              <a:t>Long Term Outcomes</a:t>
            </a:r>
          </a:p>
        </p:txBody>
      </p:sp>
      <p:pic>
        <p:nvPicPr>
          <p:cNvPr id="11" name="Content Placeholder 4" descr="Text&#10;&#10;Description automatically generated">
            <a:extLst>
              <a:ext uri="{FF2B5EF4-FFF2-40B4-BE49-F238E27FC236}">
                <a16:creationId xmlns:a16="http://schemas.microsoft.com/office/drawing/2014/main" id="{E02FA75B-3836-490C-859B-2F128E5E0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76" y="6159501"/>
            <a:ext cx="2030197" cy="556275"/>
          </a:xfrm>
          <a:prstGeom prst="rect">
            <a:avLst/>
          </a:prstGeom>
        </p:spPr>
      </p:pic>
      <p:pic>
        <p:nvPicPr>
          <p:cNvPr id="12" name="Picture 11">
            <a:extLst>
              <a:ext uri="{FF2B5EF4-FFF2-40B4-BE49-F238E27FC236}">
                <a16:creationId xmlns:a16="http://schemas.microsoft.com/office/drawing/2014/main" id="{73465820-2208-4D21-BFD9-90F51390A0D6}"/>
              </a:ext>
            </a:extLst>
          </p:cNvPr>
          <p:cNvPicPr>
            <a:picLocks noChangeAspect="1"/>
          </p:cNvPicPr>
          <p:nvPr/>
        </p:nvPicPr>
        <p:blipFill rotWithShape="1">
          <a:blip r:embed="rId4"/>
          <a:srcRect b="5217"/>
          <a:stretch/>
        </p:blipFill>
        <p:spPr>
          <a:xfrm rot="16200000">
            <a:off x="1104903" y="3810001"/>
            <a:ext cx="1943100" cy="4152899"/>
          </a:xfrm>
          <a:prstGeom prst="rect">
            <a:avLst/>
          </a:prstGeom>
        </p:spPr>
      </p:pic>
      <p:pic>
        <p:nvPicPr>
          <p:cNvPr id="13" name="Picture 12">
            <a:extLst>
              <a:ext uri="{FF2B5EF4-FFF2-40B4-BE49-F238E27FC236}">
                <a16:creationId xmlns:a16="http://schemas.microsoft.com/office/drawing/2014/main" id="{459F05EF-B44E-4A75-BD41-F4403574DB1D}"/>
              </a:ext>
            </a:extLst>
          </p:cNvPr>
          <p:cNvPicPr>
            <a:picLocks noChangeAspect="1"/>
          </p:cNvPicPr>
          <p:nvPr/>
        </p:nvPicPr>
        <p:blipFill rotWithShape="1">
          <a:blip r:embed="rId5"/>
          <a:srcRect t="3747" b="9915"/>
          <a:stretch/>
        </p:blipFill>
        <p:spPr>
          <a:xfrm rot="16200000">
            <a:off x="9233689" y="-1054885"/>
            <a:ext cx="1907905" cy="4017679"/>
          </a:xfrm>
          <a:prstGeom prst="rect">
            <a:avLst/>
          </a:prstGeom>
        </p:spPr>
      </p:pic>
      <p:pic>
        <p:nvPicPr>
          <p:cNvPr id="6" name="Picture 5">
            <a:extLst>
              <a:ext uri="{FF2B5EF4-FFF2-40B4-BE49-F238E27FC236}">
                <a16:creationId xmlns:a16="http://schemas.microsoft.com/office/drawing/2014/main" id="{1D35C5A3-3E71-45E5-BA20-43BBE41BC11D}"/>
              </a:ext>
            </a:extLst>
          </p:cNvPr>
          <p:cNvPicPr>
            <a:picLocks noChangeAspect="1"/>
          </p:cNvPicPr>
          <p:nvPr/>
        </p:nvPicPr>
        <p:blipFill rotWithShape="1">
          <a:blip r:embed="rId6"/>
          <a:srcRect t="13965"/>
          <a:stretch/>
        </p:blipFill>
        <p:spPr>
          <a:xfrm>
            <a:off x="5846859" y="3886202"/>
            <a:ext cx="6089180" cy="2816679"/>
          </a:xfrm>
          <a:prstGeom prst="rect">
            <a:avLst/>
          </a:prstGeom>
        </p:spPr>
      </p:pic>
    </p:spTree>
    <p:extLst>
      <p:ext uri="{BB962C8B-B14F-4D97-AF65-F5344CB8AC3E}">
        <p14:creationId xmlns:p14="http://schemas.microsoft.com/office/powerpoint/2010/main" val="58825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DBBD1-0C3B-4A3C-89FB-B3E01B1E8B68}"/>
              </a:ext>
            </a:extLst>
          </p:cNvPr>
          <p:cNvPicPr>
            <a:picLocks noChangeAspect="1"/>
          </p:cNvPicPr>
          <p:nvPr/>
        </p:nvPicPr>
        <p:blipFill>
          <a:blip r:embed="rId3"/>
          <a:stretch>
            <a:fillRect/>
          </a:stretch>
        </p:blipFill>
        <p:spPr>
          <a:xfrm>
            <a:off x="0" y="2"/>
            <a:ext cx="12192000" cy="6885044"/>
          </a:xfrm>
          <a:prstGeom prst="rect">
            <a:avLst/>
          </a:prstGeom>
        </p:spPr>
      </p:pic>
      <p:pic>
        <p:nvPicPr>
          <p:cNvPr id="5" name="Content Placeholder 4" descr="Text&#10;&#10;Description automatically generated">
            <a:extLst>
              <a:ext uri="{FF2B5EF4-FFF2-40B4-BE49-F238E27FC236}">
                <a16:creationId xmlns:a16="http://schemas.microsoft.com/office/drawing/2014/main" id="{6CDF9399-C2D5-4D18-BEF9-CE360B486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417" y="246653"/>
            <a:ext cx="5825619" cy="1596219"/>
          </a:xfrm>
          <a:prstGeom prst="rect">
            <a:avLst/>
          </a:prstGeom>
        </p:spPr>
      </p:pic>
      <p:sp>
        <p:nvSpPr>
          <p:cNvPr id="6" name="TextBox 5">
            <a:extLst>
              <a:ext uri="{FF2B5EF4-FFF2-40B4-BE49-F238E27FC236}">
                <a16:creationId xmlns:a16="http://schemas.microsoft.com/office/drawing/2014/main" id="{C7757BF2-5251-4CED-BDDC-BC446572AADC}"/>
              </a:ext>
            </a:extLst>
          </p:cNvPr>
          <p:cNvSpPr txBox="1"/>
          <p:nvPr/>
        </p:nvSpPr>
        <p:spPr>
          <a:xfrm>
            <a:off x="3144417" y="2551837"/>
            <a:ext cx="6139543" cy="1569660"/>
          </a:xfrm>
          <a:prstGeom prst="rect">
            <a:avLst/>
          </a:prstGeom>
          <a:noFill/>
        </p:spPr>
        <p:txBody>
          <a:bodyPr wrap="square" rtlCol="0">
            <a:spAutoFit/>
          </a:bodyPr>
          <a:lstStyle/>
          <a:p>
            <a:pPr algn="ctr"/>
            <a:r>
              <a:rPr lang="en-US" sz="3200" dirty="0"/>
              <a:t>Community Based Prevention Services – Strategic Prevention Framework</a:t>
            </a:r>
          </a:p>
        </p:txBody>
      </p:sp>
      <p:pic>
        <p:nvPicPr>
          <p:cNvPr id="2" name="Picture 1">
            <a:extLst>
              <a:ext uri="{FF2B5EF4-FFF2-40B4-BE49-F238E27FC236}">
                <a16:creationId xmlns:a16="http://schemas.microsoft.com/office/drawing/2014/main" id="{7D63440B-DA21-4B4D-8B7D-991C61EDA3CC}"/>
              </a:ext>
            </a:extLst>
          </p:cNvPr>
          <p:cNvPicPr>
            <a:picLocks noChangeAspect="1"/>
          </p:cNvPicPr>
          <p:nvPr/>
        </p:nvPicPr>
        <p:blipFill>
          <a:blip r:embed="rId5"/>
          <a:stretch>
            <a:fillRect/>
          </a:stretch>
        </p:blipFill>
        <p:spPr>
          <a:xfrm>
            <a:off x="4568125" y="4844846"/>
            <a:ext cx="3292125" cy="1316850"/>
          </a:xfrm>
          <a:prstGeom prst="rect">
            <a:avLst/>
          </a:prstGeom>
        </p:spPr>
      </p:pic>
    </p:spTree>
    <p:extLst>
      <p:ext uri="{BB962C8B-B14F-4D97-AF65-F5344CB8AC3E}">
        <p14:creationId xmlns:p14="http://schemas.microsoft.com/office/powerpoint/2010/main" val="30544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844F5B-1FEA-473F-9DD6-DEFE93A1EFD2}"/>
              </a:ext>
            </a:extLst>
          </p:cNvPr>
          <p:cNvPicPr>
            <a:picLocks noChangeAspect="1"/>
          </p:cNvPicPr>
          <p:nvPr/>
        </p:nvPicPr>
        <p:blipFill rotWithShape="1">
          <a:blip r:embed="rId3"/>
          <a:srcRect t="3747" b="9915"/>
          <a:stretch/>
        </p:blipFill>
        <p:spPr>
          <a:xfrm rot="16200000">
            <a:off x="9233689" y="-1054885"/>
            <a:ext cx="1907905" cy="4017679"/>
          </a:xfrm>
          <a:prstGeom prst="rect">
            <a:avLst/>
          </a:prstGeom>
        </p:spPr>
      </p:pic>
      <p:sp>
        <p:nvSpPr>
          <p:cNvPr id="2" name="Title 1">
            <a:extLst>
              <a:ext uri="{FF2B5EF4-FFF2-40B4-BE49-F238E27FC236}">
                <a16:creationId xmlns:a16="http://schemas.microsoft.com/office/drawing/2014/main" id="{A0356EEC-ED7A-4362-A074-A8AE27FF2728}"/>
              </a:ext>
            </a:extLst>
          </p:cNvPr>
          <p:cNvSpPr>
            <a:spLocks noGrp="1"/>
          </p:cNvSpPr>
          <p:nvPr>
            <p:ph type="title"/>
          </p:nvPr>
        </p:nvSpPr>
        <p:spPr/>
        <p:txBody>
          <a:bodyPr/>
          <a:lstStyle/>
          <a:p>
            <a:r>
              <a:rPr lang="en-US" sz="1800" b="1" dirty="0"/>
              <a:t>Lisa Jackson, Community Based Coalition Coordinator for Carter Co Substance Abuse Prevention Committee</a:t>
            </a:r>
            <a:br>
              <a:rPr lang="en-US" sz="1800" b="1" dirty="0"/>
            </a:br>
            <a:r>
              <a:rPr lang="en-US" sz="1800" b="1" dirty="0"/>
              <a:t>Jayci </a:t>
            </a:r>
            <a:r>
              <a:rPr lang="en-US" sz="1800" b="1" dirty="0" err="1"/>
              <a:t>Enerson</a:t>
            </a:r>
            <a:r>
              <a:rPr lang="en-US" sz="1800" b="1" dirty="0"/>
              <a:t>, WMPN Ardmore Director</a:t>
            </a:r>
            <a:br>
              <a:rPr lang="en-US" sz="1800" b="1" dirty="0"/>
            </a:br>
            <a:r>
              <a:rPr lang="en-US" sz="1800" b="1" dirty="0"/>
              <a:t>Chelsey Stevenson, Community Based Coalition Coordinator for CCSAPC/PASS for Garvin County</a:t>
            </a:r>
          </a:p>
        </p:txBody>
      </p:sp>
      <p:sp>
        <p:nvSpPr>
          <p:cNvPr id="7" name="Content Placeholder 2">
            <a:extLst>
              <a:ext uri="{FF2B5EF4-FFF2-40B4-BE49-F238E27FC236}">
                <a16:creationId xmlns:a16="http://schemas.microsoft.com/office/drawing/2014/main" id="{401B3A6E-0525-4E7C-A1B4-417B2D073E22}"/>
              </a:ext>
            </a:extLst>
          </p:cNvPr>
          <p:cNvSpPr txBox="1">
            <a:spLocks/>
          </p:cNvSpPr>
          <p:nvPr/>
        </p:nvSpPr>
        <p:spPr>
          <a:xfrm>
            <a:off x="5965131" y="2055819"/>
            <a:ext cx="4837423" cy="4629461"/>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pPr>
            <a:r>
              <a:rPr lang="en-US"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Lisa is a Certified Prevention Specialist and has been with WMPN for 5 years. She has worked on 9 grants in southern Oklahoma addressing substance use and abuse of marijuana, prescription drugs, alcohol, and stimulants.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Jayci is a Certified Prevention Specialist and has been with WMPN for 5 years. She has worked on 11 grants in southern Oklahoma addressing substance use and abuse of marijuana, prescription drugs, alcohol, and stimulants. </a:t>
            </a:r>
          </a:p>
          <a:p>
            <a:pPr marL="0">
              <a:lnSpc>
                <a:spcPct val="107000"/>
              </a:lnSpc>
              <a:spcBef>
                <a:spcPts val="0"/>
              </a:spcBef>
            </a:pPr>
            <a:r>
              <a:rPr lang="en-US"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Chelsey is employed by the Wichita Mountains Prevention Network (WMPN). </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She</a:t>
            </a:r>
            <a:r>
              <a:rPr lang="en-US" sz="16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is working on becoming a Certified Prevention Specialist and has been with WMPN for 3.5 years. Chelsey has worked on 9 grants in southern Oklahoma addressing substance use and abuse of marijuana, prescription drugs, alcohol, and stimulants.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Content Placeholder 4" descr="Text&#10;&#10;Description automatically generated">
            <a:extLst>
              <a:ext uri="{FF2B5EF4-FFF2-40B4-BE49-F238E27FC236}">
                <a16:creationId xmlns:a16="http://schemas.microsoft.com/office/drawing/2014/main" id="{1211D0E4-FA68-40BB-A79E-BE7457812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732" y="6041193"/>
            <a:ext cx="1648457" cy="451678"/>
          </a:xfrm>
          <a:prstGeom prst="rect">
            <a:avLst/>
          </a:prstGeom>
        </p:spPr>
      </p:pic>
      <p:pic>
        <p:nvPicPr>
          <p:cNvPr id="10" name="Picture 9">
            <a:extLst>
              <a:ext uri="{FF2B5EF4-FFF2-40B4-BE49-F238E27FC236}">
                <a16:creationId xmlns:a16="http://schemas.microsoft.com/office/drawing/2014/main" id="{72BE9379-5A5F-4291-8C13-C3CE2DF97063}"/>
              </a:ext>
            </a:extLst>
          </p:cNvPr>
          <p:cNvPicPr>
            <a:picLocks noChangeAspect="1"/>
          </p:cNvPicPr>
          <p:nvPr/>
        </p:nvPicPr>
        <p:blipFill rotWithShape="1">
          <a:blip r:embed="rId5"/>
          <a:srcRect b="5217"/>
          <a:stretch/>
        </p:blipFill>
        <p:spPr>
          <a:xfrm rot="16200000">
            <a:off x="1104903" y="3810001"/>
            <a:ext cx="1943100" cy="4152899"/>
          </a:xfrm>
          <a:prstGeom prst="rect">
            <a:avLst/>
          </a:prstGeom>
        </p:spPr>
      </p:pic>
      <p:pic>
        <p:nvPicPr>
          <p:cNvPr id="4" name="Picture 3">
            <a:extLst>
              <a:ext uri="{FF2B5EF4-FFF2-40B4-BE49-F238E27FC236}">
                <a16:creationId xmlns:a16="http://schemas.microsoft.com/office/drawing/2014/main" id="{E401A3DA-2EC2-48B9-AA6F-E012899474F4}"/>
              </a:ext>
            </a:extLst>
          </p:cNvPr>
          <p:cNvPicPr>
            <a:picLocks noChangeAspect="1"/>
          </p:cNvPicPr>
          <p:nvPr/>
        </p:nvPicPr>
        <p:blipFill>
          <a:blip r:embed="rId6"/>
          <a:stretch>
            <a:fillRect/>
          </a:stretch>
        </p:blipFill>
        <p:spPr>
          <a:xfrm>
            <a:off x="3085106" y="1287110"/>
            <a:ext cx="2011854" cy="2511770"/>
          </a:xfrm>
          <a:prstGeom prst="rect">
            <a:avLst/>
          </a:prstGeom>
        </p:spPr>
      </p:pic>
      <p:pic>
        <p:nvPicPr>
          <p:cNvPr id="5" name="Picture 4">
            <a:extLst>
              <a:ext uri="{FF2B5EF4-FFF2-40B4-BE49-F238E27FC236}">
                <a16:creationId xmlns:a16="http://schemas.microsoft.com/office/drawing/2014/main" id="{24728150-0993-42C4-A5BE-EABC8DD505A6}"/>
              </a:ext>
            </a:extLst>
          </p:cNvPr>
          <p:cNvPicPr>
            <a:picLocks noChangeAspect="1"/>
          </p:cNvPicPr>
          <p:nvPr/>
        </p:nvPicPr>
        <p:blipFill>
          <a:blip r:embed="rId7"/>
          <a:stretch>
            <a:fillRect/>
          </a:stretch>
        </p:blipFill>
        <p:spPr>
          <a:xfrm>
            <a:off x="525803" y="1287110"/>
            <a:ext cx="2054530" cy="2578832"/>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6CAF9319-79F6-4ABD-92CE-6CD791FE6D5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5432" y="3798880"/>
            <a:ext cx="2314575" cy="3086100"/>
          </a:xfrm>
          <a:prstGeom prst="rect">
            <a:avLst/>
          </a:prstGeom>
          <a:noFill/>
          <a:ln>
            <a:noFill/>
          </a:ln>
        </p:spPr>
      </p:pic>
    </p:spTree>
    <p:extLst>
      <p:ext uri="{BB962C8B-B14F-4D97-AF65-F5344CB8AC3E}">
        <p14:creationId xmlns:p14="http://schemas.microsoft.com/office/powerpoint/2010/main" val="364640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COPE-OK">
      <a:dk1>
        <a:srgbClr val="000000"/>
      </a:dk1>
      <a:lt1>
        <a:srgbClr val="FFFFFF"/>
      </a:lt1>
      <a:dk2>
        <a:srgbClr val="000000"/>
      </a:dk2>
      <a:lt2>
        <a:srgbClr val="FFFFFF"/>
      </a:lt2>
      <a:accent1>
        <a:srgbClr val="283C5E"/>
      </a:accent1>
      <a:accent2>
        <a:srgbClr val="3B517D"/>
      </a:accent2>
      <a:accent3>
        <a:srgbClr val="5371AD"/>
      </a:accent3>
      <a:accent4>
        <a:srgbClr val="7A91C0"/>
      </a:accent4>
      <a:accent5>
        <a:srgbClr val="9FB0D1"/>
      </a:accent5>
      <a:accent6>
        <a:srgbClr val="D5DCEB"/>
      </a:accent6>
      <a:hlink>
        <a:srgbClr val="034A90"/>
      </a:hlink>
      <a:folHlink>
        <a:srgbClr val="C2DFFD"/>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03059_Animated title geometric_RVA_v3.potx" id="{AB4D8168-0428-471B-A713-F20AC5F149C7}" vid="{D3D5D6AA-BA54-451E-9A0D-E9B33A1FEE0B}"/>
    </a:ext>
  </a:extLst>
</a:theme>
</file>

<file path=ppt/theme/theme2.xml><?xml version="1.0" encoding="utf-8"?>
<a:theme xmlns:a="http://schemas.openxmlformats.org/drawingml/2006/main" name="OFMQ_PPT_2014">
  <a:themeElements>
    <a:clrScheme name="SCOPE-OK">
      <a:dk1>
        <a:srgbClr val="000000"/>
      </a:dk1>
      <a:lt1>
        <a:srgbClr val="FFFFFF"/>
      </a:lt1>
      <a:dk2>
        <a:srgbClr val="000000"/>
      </a:dk2>
      <a:lt2>
        <a:srgbClr val="FFFFFF"/>
      </a:lt2>
      <a:accent1>
        <a:srgbClr val="283C5E"/>
      </a:accent1>
      <a:accent2>
        <a:srgbClr val="3B517D"/>
      </a:accent2>
      <a:accent3>
        <a:srgbClr val="5371AD"/>
      </a:accent3>
      <a:accent4>
        <a:srgbClr val="7A91C0"/>
      </a:accent4>
      <a:accent5>
        <a:srgbClr val="9FB0D1"/>
      </a:accent5>
      <a:accent6>
        <a:srgbClr val="D5DCEB"/>
      </a:accent6>
      <a:hlink>
        <a:srgbClr val="034A90"/>
      </a:hlink>
      <a:folHlink>
        <a:srgbClr val="C2DF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D9ED6C1-7E6A-4D0E-B5CF-22292FFAA9B2}">
  <ds:schemaRefs>
    <ds:schemaRef ds:uri="http://schemas.microsoft.com/sharepoint/v3/contenttype/forms"/>
  </ds:schemaRefs>
</ds:datastoreItem>
</file>

<file path=customXml/itemProps2.xml><?xml version="1.0" encoding="utf-8"?>
<ds:datastoreItem xmlns:ds="http://schemas.openxmlformats.org/officeDocument/2006/customXml" ds:itemID="{544A7383-C7DE-4926-B9FA-5D80BD1C4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CF8A95-3CB5-4414-9E47-BCAD644B9139}">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489</TotalTime>
  <Words>524</Words>
  <Application>Microsoft Office PowerPoint</Application>
  <PresentationFormat>Widescreen</PresentationFormat>
  <Paragraphs>45</Paragraphs>
  <Slides>10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 New</vt:lpstr>
      <vt:lpstr>Rockwell</vt:lpstr>
      <vt:lpstr>Tw Cen MT</vt:lpstr>
      <vt:lpstr>Office Theme</vt:lpstr>
      <vt:lpstr>OFMQ_PPT_2014</vt:lpstr>
      <vt:lpstr>PowerPoint Presentation</vt:lpstr>
      <vt:lpstr>Mission of OFMQ</vt:lpstr>
      <vt:lpstr>What is RCORP?</vt:lpstr>
      <vt:lpstr>Map of RCORP Grantees</vt:lpstr>
      <vt:lpstr>SCOPE-OK</vt:lpstr>
      <vt:lpstr>SCOPE-OK Service Area</vt:lpstr>
      <vt:lpstr>SCOPE-OK Goals and Outcomes </vt:lpstr>
      <vt:lpstr>PowerPoint Presentation</vt:lpstr>
      <vt:lpstr>Lisa Jackson, Community Based Coalition Coordinator for Carter Co Substance Abuse Prevention Committee Jayci Enerson, WMPN Ardmore Director Chelsey Stevenson, Community Based Coalition Coordinator for CCSAPC/PASS for Garvin County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Diana Flood</dc:creator>
  <cp:keywords/>
  <dc:description/>
  <cp:lastModifiedBy>Saundra Burchill</cp:lastModifiedBy>
  <cp:revision>33</cp:revision>
  <cp:lastPrinted>2021-12-14T15:30:29Z</cp:lastPrinted>
  <dcterms:created xsi:type="dcterms:W3CDTF">2021-11-08T15:02:29Z</dcterms:created>
  <dcterms:modified xsi:type="dcterms:W3CDTF">2022-02-14T19:10:36Z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